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543" r:id="rId2"/>
    <p:sldId id="557" r:id="rId3"/>
    <p:sldId id="285" r:id="rId4"/>
    <p:sldId id="551" r:id="rId5"/>
    <p:sldId id="548" r:id="rId6"/>
    <p:sldId id="553" r:id="rId7"/>
    <p:sldId id="552" r:id="rId8"/>
    <p:sldId id="554" r:id="rId9"/>
    <p:sldId id="555" r:id="rId10"/>
    <p:sldId id="556" r:id="rId11"/>
    <p:sldId id="30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0FF"/>
    <a:srgbClr val="FFFDDB"/>
    <a:srgbClr val="262626"/>
    <a:srgbClr val="F7F7F7"/>
    <a:srgbClr val="F1F1F1"/>
    <a:srgbClr val="175997"/>
    <a:srgbClr val="00246D"/>
    <a:srgbClr val="002E80"/>
    <a:srgbClr val="2D71C5"/>
    <a:srgbClr val="003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CB2E7-4489-493E-8DCB-328561D0754F}" v="64" dt="2018-09-10T10:20:37.948"/>
    <p1510:client id="{4F1A3B87-20E0-4638-9BD6-D03C047B7EBB}" v="183" dt="2018-09-10T13:46:54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01" autoAdjust="0"/>
  </p:normalViewPr>
  <p:slideViewPr>
    <p:cSldViewPr snapToGrid="0">
      <p:cViewPr varScale="1">
        <p:scale>
          <a:sx n="119" d="100"/>
          <a:sy n="119" d="100"/>
        </p:scale>
        <p:origin x="13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o-Chul Shin" userId="d55f9c7a-7cae-44d6-bf42-c8fbb6335a87" providerId="ADAL" clId="{11574937-6A6F-40B9-86D3-21E6E53C3ED7}"/>
    <pc:docChg chg="undo custSel delSld modSld">
      <pc:chgData name="Yoo-Chul Shin" userId="d55f9c7a-7cae-44d6-bf42-c8fbb6335a87" providerId="ADAL" clId="{11574937-6A6F-40B9-86D3-21E6E53C3ED7}" dt="2018-09-07T10:01:55.911" v="71" actId="20577"/>
      <pc:docMkLst>
        <pc:docMk/>
      </pc:docMkLst>
      <pc:sldChg chg="modSp">
        <pc:chgData name="Yoo-Chul Shin" userId="d55f9c7a-7cae-44d6-bf42-c8fbb6335a87" providerId="ADAL" clId="{11574937-6A6F-40B9-86D3-21E6E53C3ED7}" dt="2018-09-07T10:00:24.113" v="17" actId="6549"/>
        <pc:sldMkLst>
          <pc:docMk/>
          <pc:sldMk cId="1119837861" sldId="543"/>
        </pc:sldMkLst>
        <pc:spChg chg="mod">
          <ac:chgData name="Yoo-Chul Shin" userId="d55f9c7a-7cae-44d6-bf42-c8fbb6335a87" providerId="ADAL" clId="{11574937-6A6F-40B9-86D3-21E6E53C3ED7}" dt="2018-09-07T10:00:24.113" v="17" actId="6549"/>
          <ac:spMkLst>
            <pc:docMk/>
            <pc:sldMk cId="1119837861" sldId="543"/>
            <ac:spMk id="2" creationId="{00000000-0000-0000-0000-000000000000}"/>
          </ac:spMkLst>
        </pc:spChg>
        <pc:spChg chg="mod">
          <ac:chgData name="Yoo-Chul Shin" userId="d55f9c7a-7cae-44d6-bf42-c8fbb6335a87" providerId="ADAL" clId="{11574937-6A6F-40B9-86D3-21E6E53C3ED7}" dt="2018-09-07T10:00:06.987" v="4" actId="20577"/>
          <ac:spMkLst>
            <pc:docMk/>
            <pc:sldMk cId="1119837861" sldId="543"/>
            <ac:spMk id="7" creationId="{00000000-0000-0000-0000-000000000000}"/>
          </ac:spMkLst>
        </pc:spChg>
      </pc:sldChg>
      <pc:sldChg chg="modSp">
        <pc:chgData name="Yoo-Chul Shin" userId="d55f9c7a-7cae-44d6-bf42-c8fbb6335a87" providerId="ADAL" clId="{11574937-6A6F-40B9-86D3-21E6E53C3ED7}" dt="2018-09-07T10:01:55.911" v="71" actId="20577"/>
        <pc:sldMkLst>
          <pc:docMk/>
          <pc:sldMk cId="2959838810" sldId="548"/>
        </pc:sldMkLst>
        <pc:spChg chg="mod">
          <ac:chgData name="Yoo-Chul Shin" userId="d55f9c7a-7cae-44d6-bf42-c8fbb6335a87" providerId="ADAL" clId="{11574937-6A6F-40B9-86D3-21E6E53C3ED7}" dt="2018-09-07T10:01:55.911" v="71" actId="20577"/>
          <ac:spMkLst>
            <pc:docMk/>
            <pc:sldMk cId="2959838810" sldId="548"/>
            <ac:spMk id="4" creationId="{00000000-0000-0000-0000-000000000000}"/>
          </ac:spMkLst>
        </pc:spChg>
      </pc:sldChg>
      <pc:sldChg chg="delSp modSp">
        <pc:chgData name="Yoo-Chul Shin" userId="d55f9c7a-7cae-44d6-bf42-c8fbb6335a87" providerId="ADAL" clId="{11574937-6A6F-40B9-86D3-21E6E53C3ED7}" dt="2018-09-07T10:00:57.358" v="34" actId="478"/>
        <pc:sldMkLst>
          <pc:docMk/>
          <pc:sldMk cId="3372034844" sldId="557"/>
        </pc:sldMkLst>
        <pc:spChg chg="mod">
          <ac:chgData name="Yoo-Chul Shin" userId="d55f9c7a-7cae-44d6-bf42-c8fbb6335a87" providerId="ADAL" clId="{11574937-6A6F-40B9-86D3-21E6E53C3ED7}" dt="2018-09-07T10:00:50.290" v="33" actId="20577"/>
          <ac:spMkLst>
            <pc:docMk/>
            <pc:sldMk cId="3372034844" sldId="557"/>
            <ac:spMk id="2" creationId="{00000000-0000-0000-0000-000000000000}"/>
          </ac:spMkLst>
        </pc:spChg>
        <pc:spChg chg="del">
          <ac:chgData name="Yoo-Chul Shin" userId="d55f9c7a-7cae-44d6-bf42-c8fbb6335a87" providerId="ADAL" clId="{11574937-6A6F-40B9-86D3-21E6E53C3ED7}" dt="2018-09-07T10:00:57.358" v="34" actId="478"/>
          <ac:spMkLst>
            <pc:docMk/>
            <pc:sldMk cId="3372034844" sldId="557"/>
            <ac:spMk id="5" creationId="{00000000-0000-0000-0000-000000000000}"/>
          </ac:spMkLst>
        </pc:spChg>
      </pc:sldChg>
    </pc:docChg>
  </pc:docChgLst>
  <pc:docChgLst>
    <pc:chgData name="Yoo-Chul Shin" userId="d55f9c7a-7cae-44d6-bf42-c8fbb6335a87" providerId="ADAL" clId="{200CB2E7-4489-493E-8DCB-328561D0754F}"/>
    <pc:docChg chg="custSel modSld">
      <pc:chgData name="Yoo-Chul Shin" userId="d55f9c7a-7cae-44d6-bf42-c8fbb6335a87" providerId="ADAL" clId="{200CB2E7-4489-493E-8DCB-328561D0754F}" dt="2018-09-10T10:20:37.948" v="63" actId="1076"/>
      <pc:docMkLst>
        <pc:docMk/>
      </pc:docMkLst>
      <pc:sldChg chg="addSp modSp">
        <pc:chgData name="Yoo-Chul Shin" userId="d55f9c7a-7cae-44d6-bf42-c8fbb6335a87" providerId="ADAL" clId="{200CB2E7-4489-493E-8DCB-328561D0754F}" dt="2018-09-10T10:16:49.675" v="9" actId="1076"/>
        <pc:sldMkLst>
          <pc:docMk/>
          <pc:sldMk cId="2945925756" sldId="554"/>
        </pc:sldMkLst>
        <pc:spChg chg="add mod">
          <ac:chgData name="Yoo-Chul Shin" userId="d55f9c7a-7cae-44d6-bf42-c8fbb6335a87" providerId="ADAL" clId="{200CB2E7-4489-493E-8DCB-328561D0754F}" dt="2018-09-10T10:16:42.505" v="5" actId="1076"/>
          <ac:spMkLst>
            <pc:docMk/>
            <pc:sldMk cId="2945925756" sldId="554"/>
            <ac:spMk id="6" creationId="{EB89AB3C-34FA-45B8-A934-7204FAFA91C2}"/>
          </ac:spMkLst>
        </pc:spChg>
        <pc:spChg chg="add mod">
          <ac:chgData name="Yoo-Chul Shin" userId="d55f9c7a-7cae-44d6-bf42-c8fbb6335a87" providerId="ADAL" clId="{200CB2E7-4489-493E-8DCB-328561D0754F}" dt="2018-09-10T10:16:49.675" v="9" actId="1076"/>
          <ac:spMkLst>
            <pc:docMk/>
            <pc:sldMk cId="2945925756" sldId="554"/>
            <ac:spMk id="16" creationId="{A007E27A-AD56-48DF-B4F3-E933036079C7}"/>
          </ac:spMkLst>
        </pc:spChg>
      </pc:sldChg>
      <pc:sldChg chg="addSp delSp modSp">
        <pc:chgData name="Yoo-Chul Shin" userId="d55f9c7a-7cae-44d6-bf42-c8fbb6335a87" providerId="ADAL" clId="{200CB2E7-4489-493E-8DCB-328561D0754F}" dt="2018-09-10T10:20:37.948" v="63" actId="1076"/>
        <pc:sldMkLst>
          <pc:docMk/>
          <pc:sldMk cId="3451812721" sldId="556"/>
        </pc:sldMkLst>
        <pc:spChg chg="mod">
          <ac:chgData name="Yoo-Chul Shin" userId="d55f9c7a-7cae-44d6-bf42-c8fbb6335a87" providerId="ADAL" clId="{200CB2E7-4489-493E-8DCB-328561D0754F}" dt="2018-09-10T10:20:27.499" v="62" actId="20577"/>
          <ac:spMkLst>
            <pc:docMk/>
            <pc:sldMk cId="3451812721" sldId="556"/>
            <ac:spMk id="3" creationId="{00000000-0000-0000-0000-000000000000}"/>
          </ac:spMkLst>
        </pc:spChg>
        <pc:spChg chg="del mod">
          <ac:chgData name="Yoo-Chul Shin" userId="d55f9c7a-7cae-44d6-bf42-c8fbb6335a87" providerId="ADAL" clId="{200CB2E7-4489-493E-8DCB-328561D0754F}" dt="2018-09-10T10:18:52.701" v="21" actId="478"/>
          <ac:spMkLst>
            <pc:docMk/>
            <pc:sldMk cId="3451812721" sldId="556"/>
            <ac:spMk id="29" creationId="{00000000-0000-0000-0000-000000000000}"/>
          </ac:spMkLst>
        </pc:spChg>
        <pc:spChg chg="add mod">
          <ac:chgData name="Yoo-Chul Shin" userId="d55f9c7a-7cae-44d6-bf42-c8fbb6335a87" providerId="ADAL" clId="{200CB2E7-4489-493E-8DCB-328561D0754F}" dt="2018-09-10T10:20:37.948" v="63" actId="1076"/>
          <ac:spMkLst>
            <pc:docMk/>
            <pc:sldMk cId="3451812721" sldId="556"/>
            <ac:spMk id="30" creationId="{CB91732B-B6AD-4EA5-A381-4B5E6F6D8DE3}"/>
          </ac:spMkLst>
        </pc:spChg>
        <pc:grpChg chg="mod">
          <ac:chgData name="Yoo-Chul Shin" userId="d55f9c7a-7cae-44d6-bf42-c8fbb6335a87" providerId="ADAL" clId="{200CB2E7-4489-493E-8DCB-328561D0754F}" dt="2018-09-10T10:20:37.948" v="63" actId="1076"/>
          <ac:grpSpMkLst>
            <pc:docMk/>
            <pc:sldMk cId="3451812721" sldId="556"/>
            <ac:grpSpMk id="17" creationId="{00000000-0000-0000-0000-000000000000}"/>
          </ac:grpSpMkLst>
        </pc:grpChg>
        <pc:grpChg chg="del">
          <ac:chgData name="Yoo-Chul Shin" userId="d55f9c7a-7cae-44d6-bf42-c8fbb6335a87" providerId="ADAL" clId="{200CB2E7-4489-493E-8DCB-328561D0754F}" dt="2018-09-10T10:19:10.271" v="24" actId="478"/>
          <ac:grpSpMkLst>
            <pc:docMk/>
            <pc:sldMk cId="3451812721" sldId="556"/>
            <ac:grpSpMk id="20" creationId="{00000000-0000-0000-0000-000000000000}"/>
          </ac:grpSpMkLst>
        </pc:grpChg>
        <pc:grpChg chg="del">
          <ac:chgData name="Yoo-Chul Shin" userId="d55f9c7a-7cae-44d6-bf42-c8fbb6335a87" providerId="ADAL" clId="{200CB2E7-4489-493E-8DCB-328561D0754F}" dt="2018-09-10T10:18:04.844" v="12" actId="478"/>
          <ac:grpSpMkLst>
            <pc:docMk/>
            <pc:sldMk cId="3451812721" sldId="556"/>
            <ac:grpSpMk id="23" creationId="{00000000-0000-0000-0000-000000000000}"/>
          </ac:grpSpMkLst>
        </pc:grpChg>
        <pc:grpChg chg="del">
          <ac:chgData name="Yoo-Chul Shin" userId="d55f9c7a-7cae-44d6-bf42-c8fbb6335a87" providerId="ADAL" clId="{200CB2E7-4489-493E-8DCB-328561D0754F}" dt="2018-09-10T10:18:05.733" v="13" actId="478"/>
          <ac:grpSpMkLst>
            <pc:docMk/>
            <pc:sldMk cId="3451812721" sldId="556"/>
            <ac:grpSpMk id="26" creationId="{00000000-0000-0000-0000-000000000000}"/>
          </ac:grpSpMkLst>
        </pc:grpChg>
        <pc:grpChg chg="add mod">
          <ac:chgData name="Yoo-Chul Shin" userId="d55f9c7a-7cae-44d6-bf42-c8fbb6335a87" providerId="ADAL" clId="{200CB2E7-4489-493E-8DCB-328561D0754F}" dt="2018-09-10T10:20:37.948" v="63" actId="1076"/>
          <ac:grpSpMkLst>
            <pc:docMk/>
            <pc:sldMk cId="3451812721" sldId="556"/>
            <ac:grpSpMk id="31" creationId="{4A7A771A-3F0C-4253-A02A-4CADB0E2C100}"/>
          </ac:grpSpMkLst>
        </pc:grpChg>
        <pc:picChg chg="mod">
          <ac:chgData name="Yoo-Chul Shin" userId="d55f9c7a-7cae-44d6-bf42-c8fbb6335a87" providerId="ADAL" clId="{200CB2E7-4489-493E-8DCB-328561D0754F}" dt="2018-09-10T10:20:37.948" v="63" actId="1076"/>
          <ac:picMkLst>
            <pc:docMk/>
            <pc:sldMk cId="3451812721" sldId="556"/>
            <ac:picMk id="4" creationId="{00000000-0008-0000-0800-00000D000000}"/>
          </ac:picMkLst>
        </pc:picChg>
        <pc:picChg chg="del">
          <ac:chgData name="Yoo-Chul Shin" userId="d55f9c7a-7cae-44d6-bf42-c8fbb6335a87" providerId="ADAL" clId="{200CB2E7-4489-493E-8DCB-328561D0754F}" dt="2018-09-10T10:18:03.694" v="11" actId="478"/>
          <ac:picMkLst>
            <pc:docMk/>
            <pc:sldMk cId="3451812721" sldId="556"/>
            <ac:picMk id="5" creationId="{00000000-0008-0000-0800-00000B000000}"/>
          </ac:picMkLst>
        </pc:picChg>
      </pc:sldChg>
    </pc:docChg>
  </pc:docChgLst>
  <pc:docChgLst>
    <pc:chgData name="Yoo-Chul Shin" userId="d55f9c7a-7cae-44d6-bf42-c8fbb6335a87" providerId="ADAL" clId="{4F1A3B87-20E0-4638-9BD6-D03C047B7EBB}"/>
    <pc:docChg chg="undo custSel modSld">
      <pc:chgData name="Yoo-Chul Shin" userId="d55f9c7a-7cae-44d6-bf42-c8fbb6335a87" providerId="ADAL" clId="{4F1A3B87-20E0-4638-9BD6-D03C047B7EBB}" dt="2018-09-10T13:46:54.477" v="182" actId="20577"/>
      <pc:docMkLst>
        <pc:docMk/>
      </pc:docMkLst>
      <pc:sldChg chg="modSp">
        <pc:chgData name="Yoo-Chul Shin" userId="d55f9c7a-7cae-44d6-bf42-c8fbb6335a87" providerId="ADAL" clId="{4F1A3B87-20E0-4638-9BD6-D03C047B7EBB}" dt="2018-09-10T13:36:16.487" v="51" actId="20577"/>
        <pc:sldMkLst>
          <pc:docMk/>
          <pc:sldMk cId="1077899556" sldId="285"/>
        </pc:sldMkLst>
        <pc:spChg chg="mod">
          <ac:chgData name="Yoo-Chul Shin" userId="d55f9c7a-7cae-44d6-bf42-c8fbb6335a87" providerId="ADAL" clId="{4F1A3B87-20E0-4638-9BD6-D03C047B7EBB}" dt="2018-09-10T13:35:38.048" v="36" actId="1076"/>
          <ac:spMkLst>
            <pc:docMk/>
            <pc:sldMk cId="1077899556" sldId="285"/>
            <ac:spMk id="19" creationId="{00000000-0000-0000-0000-000000000000}"/>
          </ac:spMkLst>
        </pc:spChg>
        <pc:graphicFrameChg chg="modGraphic">
          <ac:chgData name="Yoo-Chul Shin" userId="d55f9c7a-7cae-44d6-bf42-c8fbb6335a87" providerId="ADAL" clId="{4F1A3B87-20E0-4638-9BD6-D03C047B7EBB}" dt="2018-09-10T13:36:16.487" v="51" actId="20577"/>
          <ac:graphicFrameMkLst>
            <pc:docMk/>
            <pc:sldMk cId="1077899556" sldId="285"/>
            <ac:graphicFrameMk id="31" creationId="{00000000-0000-0000-0000-000000000000}"/>
          </ac:graphicFrameMkLst>
        </pc:graphicFrameChg>
      </pc:sldChg>
      <pc:sldChg chg="modSp">
        <pc:chgData name="Yoo-Chul Shin" userId="d55f9c7a-7cae-44d6-bf42-c8fbb6335a87" providerId="ADAL" clId="{4F1A3B87-20E0-4638-9BD6-D03C047B7EBB}" dt="2018-09-10T13:32:54.457" v="15" actId="20577"/>
        <pc:sldMkLst>
          <pc:docMk/>
          <pc:sldMk cId="1119837861" sldId="543"/>
        </pc:sldMkLst>
        <pc:spChg chg="mod">
          <ac:chgData name="Yoo-Chul Shin" userId="d55f9c7a-7cae-44d6-bf42-c8fbb6335a87" providerId="ADAL" clId="{4F1A3B87-20E0-4638-9BD6-D03C047B7EBB}" dt="2018-09-10T13:32:41.767" v="13" actId="20577"/>
          <ac:spMkLst>
            <pc:docMk/>
            <pc:sldMk cId="1119837861" sldId="543"/>
            <ac:spMk id="2" creationId="{00000000-0000-0000-0000-000000000000}"/>
          </ac:spMkLst>
        </pc:spChg>
        <pc:spChg chg="mod">
          <ac:chgData name="Yoo-Chul Shin" userId="d55f9c7a-7cae-44d6-bf42-c8fbb6335a87" providerId="ADAL" clId="{4F1A3B87-20E0-4638-9BD6-D03C047B7EBB}" dt="2018-09-10T13:32:54.457" v="15" actId="20577"/>
          <ac:spMkLst>
            <pc:docMk/>
            <pc:sldMk cId="1119837861" sldId="543"/>
            <ac:spMk id="4" creationId="{00000000-0000-0000-0000-000000000000}"/>
          </ac:spMkLst>
        </pc:spChg>
      </pc:sldChg>
      <pc:sldChg chg="modSp">
        <pc:chgData name="Yoo-Chul Shin" userId="d55f9c7a-7cae-44d6-bf42-c8fbb6335a87" providerId="ADAL" clId="{4F1A3B87-20E0-4638-9BD6-D03C047B7EBB}" dt="2018-09-10T13:46:54.477" v="182" actId="20577"/>
        <pc:sldMkLst>
          <pc:docMk/>
          <pc:sldMk cId="2959838810" sldId="548"/>
        </pc:sldMkLst>
        <pc:spChg chg="mod">
          <ac:chgData name="Yoo-Chul Shin" userId="d55f9c7a-7cae-44d6-bf42-c8fbb6335a87" providerId="ADAL" clId="{4F1A3B87-20E0-4638-9BD6-D03C047B7EBB}" dt="2018-09-10T13:46:54.477" v="182" actId="20577"/>
          <ac:spMkLst>
            <pc:docMk/>
            <pc:sldMk cId="2959838810" sldId="548"/>
            <ac:spMk id="4" creationId="{00000000-0000-0000-0000-000000000000}"/>
          </ac:spMkLst>
        </pc:spChg>
        <pc:spChg chg="mod">
          <ac:chgData name="Yoo-Chul Shin" userId="d55f9c7a-7cae-44d6-bf42-c8fbb6335a87" providerId="ADAL" clId="{4F1A3B87-20E0-4638-9BD6-D03C047B7EBB}" dt="2018-09-10T13:46:35.807" v="132" actId="20577"/>
          <ac:spMkLst>
            <pc:docMk/>
            <pc:sldMk cId="2959838810" sldId="548"/>
            <ac:spMk id="5" creationId="{00000000-0000-0000-0000-000000000000}"/>
          </ac:spMkLst>
        </pc:spChg>
      </pc:sldChg>
      <pc:sldChg chg="delSp modSp">
        <pc:chgData name="Yoo-Chul Shin" userId="d55f9c7a-7cae-44d6-bf42-c8fbb6335a87" providerId="ADAL" clId="{4F1A3B87-20E0-4638-9BD6-D03C047B7EBB}" dt="2018-09-10T13:39:03.183" v="66" actId="6549"/>
        <pc:sldMkLst>
          <pc:docMk/>
          <pc:sldMk cId="3262966235" sldId="551"/>
        </pc:sldMkLst>
        <pc:spChg chg="mod">
          <ac:chgData name="Yoo-Chul Shin" userId="d55f9c7a-7cae-44d6-bf42-c8fbb6335a87" providerId="ADAL" clId="{4F1A3B87-20E0-4638-9BD6-D03C047B7EBB}" dt="2018-09-10T13:39:03.183" v="66" actId="6549"/>
          <ac:spMkLst>
            <pc:docMk/>
            <pc:sldMk cId="3262966235" sldId="551"/>
            <ac:spMk id="3" creationId="{00000000-0000-0000-0000-000000000000}"/>
          </ac:spMkLst>
        </pc:spChg>
        <pc:spChg chg="del mod">
          <ac:chgData name="Yoo-Chul Shin" userId="d55f9c7a-7cae-44d6-bf42-c8fbb6335a87" providerId="ADAL" clId="{4F1A3B87-20E0-4638-9BD6-D03C047B7EBB}" dt="2018-09-10T13:38:26.701" v="65" actId="478"/>
          <ac:spMkLst>
            <pc:docMk/>
            <pc:sldMk cId="3262966235" sldId="551"/>
            <ac:spMk id="5" creationId="{00000000-0000-0000-0000-000000000000}"/>
          </ac:spMkLst>
        </pc:spChg>
        <pc:grpChg chg="mod">
          <ac:chgData name="Yoo-Chul Shin" userId="d55f9c7a-7cae-44d6-bf42-c8fbb6335a87" providerId="ADAL" clId="{4F1A3B87-20E0-4638-9BD6-D03C047B7EBB}" dt="2018-09-10T13:37:32.546" v="53" actId="1076"/>
          <ac:grpSpMkLst>
            <pc:docMk/>
            <pc:sldMk cId="3262966235" sldId="551"/>
            <ac:grpSpMk id="31" creationId="{00000000-0000-0000-0000-000000000000}"/>
          </ac:grpSpMkLst>
        </pc:grpChg>
      </pc:sldChg>
      <pc:sldChg chg="modSp">
        <pc:chgData name="Yoo-Chul Shin" userId="d55f9c7a-7cae-44d6-bf42-c8fbb6335a87" providerId="ADAL" clId="{4F1A3B87-20E0-4638-9BD6-D03C047B7EBB}" dt="2018-09-10T13:45:37.186" v="125" actId="20577"/>
        <pc:sldMkLst>
          <pc:docMk/>
          <pc:sldMk cId="4262923273" sldId="553"/>
        </pc:sldMkLst>
        <pc:spChg chg="mod">
          <ac:chgData name="Yoo-Chul Shin" userId="d55f9c7a-7cae-44d6-bf42-c8fbb6335a87" providerId="ADAL" clId="{4F1A3B87-20E0-4638-9BD6-D03C047B7EBB}" dt="2018-09-10T13:44:32.043" v="101" actId="20577"/>
          <ac:spMkLst>
            <pc:docMk/>
            <pc:sldMk cId="4262923273" sldId="553"/>
            <ac:spMk id="3" creationId="{00000000-0000-0000-0000-000000000000}"/>
          </ac:spMkLst>
        </pc:spChg>
        <pc:spChg chg="mod">
          <ac:chgData name="Yoo-Chul Shin" userId="d55f9c7a-7cae-44d6-bf42-c8fbb6335a87" providerId="ADAL" clId="{4F1A3B87-20E0-4638-9BD6-D03C047B7EBB}" dt="2018-09-10T13:45:37.186" v="125" actId="20577"/>
          <ac:spMkLst>
            <pc:docMk/>
            <pc:sldMk cId="4262923273" sldId="553"/>
            <ac:spMk id="19" creationId="{00000000-0000-0000-0000-000000000000}"/>
          </ac:spMkLst>
        </pc:spChg>
      </pc:sldChg>
      <pc:sldChg chg="modSp">
        <pc:chgData name="Yoo-Chul Shin" userId="d55f9c7a-7cae-44d6-bf42-c8fbb6335a87" providerId="ADAL" clId="{4F1A3B87-20E0-4638-9BD6-D03C047B7EBB}" dt="2018-09-10T13:33:15.749" v="17" actId="20577"/>
        <pc:sldMkLst>
          <pc:docMk/>
          <pc:sldMk cId="3372034844" sldId="557"/>
        </pc:sldMkLst>
        <pc:spChg chg="mod">
          <ac:chgData name="Yoo-Chul Shin" userId="d55f9c7a-7cae-44d6-bf42-c8fbb6335a87" providerId="ADAL" clId="{4F1A3B87-20E0-4638-9BD6-D03C047B7EBB}" dt="2018-09-10T13:33:15.749" v="17" actId="20577"/>
          <ac:spMkLst>
            <pc:docMk/>
            <pc:sldMk cId="3372034844" sldId="557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AF618-F171-EA4D-97F7-94E155A23A7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5CDFB-DBE9-7947-8154-514FE3F96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6125E-AAC7-0C4E-8DD1-34C02A4632F4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45419-39F4-9F46-878F-CA5226409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45419-39F4-9F46-878F-CA5226409A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47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45419-39F4-9F46-878F-CA5226409A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84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45419-39F4-9F46-878F-CA5226409A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0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45419-39F4-9F46-878F-CA5226409A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3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45419-39F4-9F46-878F-CA5226409A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58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45419-39F4-9F46-878F-CA5226409A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55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45419-39F4-9F46-878F-CA5226409A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3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45419-39F4-9F46-878F-CA5226409A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2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45419-39F4-9F46-878F-CA5226409A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47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45419-39F4-9F46-878F-CA5226409A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CGcTKD1teKf8VyaEKm-MA" TargetMode="External"/><Relationship Id="rId13" Type="http://schemas.openxmlformats.org/officeDocument/2006/relationships/hyperlink" Target="http://twitter.com/ViaviSolutions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hyperlink" Target="http://plus.google.com/+ViaviSolutions/videos" TargetMode="External"/><Relationship Id="rId2" Type="http://schemas.openxmlformats.org/officeDocument/2006/relationships/hyperlink" Target="https://twitter.com/ViaviSolutions" TargetMode="External"/><Relationship Id="rId16" Type="http://schemas.openxmlformats.org/officeDocument/2006/relationships/hyperlink" Target="http://www.youtube.com/c/viavisolutions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viavi-solutions" TargetMode="External"/><Relationship Id="rId11" Type="http://schemas.openxmlformats.org/officeDocument/2006/relationships/hyperlink" Target="https://plus.google.com/+ViaviSolutions/videos" TargetMode="External"/><Relationship Id="rId5" Type="http://schemas.openxmlformats.org/officeDocument/2006/relationships/image" Target="../media/image18.png"/><Relationship Id="rId15" Type="http://schemas.openxmlformats.org/officeDocument/2006/relationships/hyperlink" Target="http://www.linkedin.com/company/viavi-solutions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www.facebook.com/viavisolutions" TargetMode="External"/><Relationship Id="rId9" Type="http://schemas.openxmlformats.org/officeDocument/2006/relationships/image" Target="../media/image20.png"/><Relationship Id="rId14" Type="http://schemas.openxmlformats.org/officeDocument/2006/relationships/hyperlink" Target="http://www.facebook.com/viavisolutions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viavisolutions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71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4"/>
          <p:cNvSpPr>
            <a:spLocks noChangeAspect="1"/>
          </p:cNvSpPr>
          <p:nvPr userDrawn="1"/>
        </p:nvSpPr>
        <p:spPr>
          <a:xfrm flipV="1">
            <a:off x="0" y="0"/>
            <a:ext cx="7618998" cy="6858000"/>
          </a:xfrm>
          <a:custGeom>
            <a:avLst/>
            <a:gdLst>
              <a:gd name="connsiteX0" fmla="*/ 0 w 7618998"/>
              <a:gd name="connsiteY0" fmla="*/ 6858000 h 6858000"/>
              <a:gd name="connsiteX1" fmla="*/ 3698846 w 7618998"/>
              <a:gd name="connsiteY1" fmla="*/ 6858000 h 6858000"/>
              <a:gd name="connsiteX2" fmla="*/ 4047141 w 7618998"/>
              <a:gd name="connsiteY2" fmla="*/ 6248686 h 6858000"/>
              <a:gd name="connsiteX3" fmla="*/ 7176255 w 7618998"/>
              <a:gd name="connsiteY3" fmla="*/ 774547 h 6858000"/>
              <a:gd name="connsiteX4" fmla="*/ 7618998 w 7618998"/>
              <a:gd name="connsiteY4" fmla="*/ 0 h 6858000"/>
              <a:gd name="connsiteX5" fmla="*/ 0 w 761899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18998" h="6858000">
                <a:moveTo>
                  <a:pt x="0" y="6858000"/>
                </a:moveTo>
                <a:lnTo>
                  <a:pt x="3698846" y="6858000"/>
                </a:lnTo>
                <a:lnTo>
                  <a:pt x="4047141" y="6248686"/>
                </a:lnTo>
                <a:cubicBezTo>
                  <a:pt x="4943514" y="4680552"/>
                  <a:pt x="5979321" y="2868488"/>
                  <a:pt x="7176255" y="774547"/>
                </a:cubicBezTo>
                <a:lnTo>
                  <a:pt x="761899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Freeform 18"/>
          <p:cNvSpPr>
            <a:spLocks noChangeAspect="1"/>
          </p:cNvSpPr>
          <p:nvPr userDrawn="1"/>
        </p:nvSpPr>
        <p:spPr bwMode="auto">
          <a:xfrm>
            <a:off x="2771635" y="1"/>
            <a:ext cx="4587077" cy="4784529"/>
          </a:xfrm>
          <a:custGeom>
            <a:avLst/>
            <a:gdLst>
              <a:gd name="connsiteX0" fmla="*/ 0 w 3440308"/>
              <a:gd name="connsiteY0" fmla="*/ 0 h 3588397"/>
              <a:gd name="connsiteX1" fmla="*/ 2736502 w 3440308"/>
              <a:gd name="connsiteY1" fmla="*/ 0 h 3588397"/>
              <a:gd name="connsiteX2" fmla="*/ 3400973 w 3440308"/>
              <a:gd name="connsiteY2" fmla="*/ 1164677 h 3588397"/>
              <a:gd name="connsiteX3" fmla="*/ 3423986 w 3440308"/>
              <a:gd name="connsiteY3" fmla="*/ 1351163 h 3588397"/>
              <a:gd name="connsiteX4" fmla="*/ 2173638 w 3440308"/>
              <a:gd name="connsiteY4" fmla="*/ 3542370 h 3588397"/>
              <a:gd name="connsiteX5" fmla="*/ 2012551 w 3440308"/>
              <a:gd name="connsiteY5" fmla="*/ 3534600 h 3588397"/>
              <a:gd name="connsiteX6" fmla="*/ 35204 w 3440308"/>
              <a:gd name="connsiteY6" fmla="*/ 61827 h 358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308" h="3588397">
                <a:moveTo>
                  <a:pt x="0" y="0"/>
                </a:moveTo>
                <a:lnTo>
                  <a:pt x="2736502" y="0"/>
                </a:lnTo>
                <a:lnTo>
                  <a:pt x="3400973" y="1164677"/>
                </a:lnTo>
                <a:cubicBezTo>
                  <a:pt x="3439328" y="1226839"/>
                  <a:pt x="3454669" y="1273460"/>
                  <a:pt x="3423986" y="1351163"/>
                </a:cubicBezTo>
                <a:cubicBezTo>
                  <a:pt x="2173638" y="3542370"/>
                  <a:pt x="2173638" y="3542370"/>
                  <a:pt x="2173638" y="3542370"/>
                </a:cubicBezTo>
                <a:cubicBezTo>
                  <a:pt x="2142955" y="3588991"/>
                  <a:pt x="2081588" y="3620072"/>
                  <a:pt x="2012551" y="3534600"/>
                </a:cubicBezTo>
                <a:cubicBezTo>
                  <a:pt x="1212865" y="2130129"/>
                  <a:pt x="563121" y="988997"/>
                  <a:pt x="35204" y="61827"/>
                </a:cubicBezTo>
                <a:close/>
              </a:path>
            </a:pathLst>
          </a:custGeom>
          <a:gradFill>
            <a:gsLst>
              <a:gs pos="48000">
                <a:schemeClr val="accent3">
                  <a:lumMod val="75000"/>
                  <a:alpha val="85000"/>
                </a:schemeClr>
              </a:gs>
              <a:gs pos="1000">
                <a:schemeClr val="accent1">
                  <a:alpha val="85000"/>
                </a:schemeClr>
              </a:gs>
              <a:gs pos="100000">
                <a:srgbClr val="00A9E0">
                  <a:alpha val="86000"/>
                </a:srgbClr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R="0" lvl="0" indent="0" defTabSz="91437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4349" y="4181450"/>
            <a:ext cx="4105572" cy="39866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GB" sz="2000" b="0" dirty="0" smtClean="0"/>
            </a:lvl1pPr>
          </a:lstStyle>
          <a:p>
            <a:pPr marL="0" lvl="0" indent="0">
              <a:buFontTx/>
              <a:buNone/>
            </a:pPr>
            <a:r>
              <a:rPr lang="en-GB"/>
              <a:t>Subtitle Goes Here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349" y="4684811"/>
            <a:ext cx="4102504" cy="3841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GB"/>
              <a:t>Speaker Name</a:t>
            </a:r>
            <a:endParaRPr lang="en-US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344349" y="5004807"/>
            <a:ext cx="4102504" cy="3841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GB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GB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344349" y="5314389"/>
            <a:ext cx="4102504" cy="3841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GB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GB"/>
              <a:t>Date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44349" y="2392264"/>
            <a:ext cx="4112226" cy="1833899"/>
          </a:xfrm>
        </p:spPr>
        <p:txBody>
          <a:bodyPr anchor="b"/>
          <a:lstStyle>
            <a:lvl1pPr>
              <a:lnSpc>
                <a:spcPct val="100000"/>
              </a:lnSpc>
              <a:buFontTx/>
              <a:buNone/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0" name="Picture 19" descr="Viavi_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72" y="156288"/>
            <a:ext cx="2199190" cy="7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22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66021"/>
          </a:xfrm>
          <a:prstGeom prst="rect">
            <a:avLst/>
          </a:prstGeom>
        </p:spPr>
      </p:pic>
      <p:sp>
        <p:nvSpPr>
          <p:cNvPr id="18" name="Freeform 17"/>
          <p:cNvSpPr/>
          <p:nvPr userDrawn="1"/>
        </p:nvSpPr>
        <p:spPr>
          <a:xfrm>
            <a:off x="802106" y="0"/>
            <a:ext cx="8341895" cy="6397494"/>
          </a:xfrm>
          <a:custGeom>
            <a:avLst/>
            <a:gdLst>
              <a:gd name="connsiteX0" fmla="*/ 0 w 8341895"/>
              <a:gd name="connsiteY0" fmla="*/ 0 h 6397494"/>
              <a:gd name="connsiteX1" fmla="*/ 6018993 w 8341895"/>
              <a:gd name="connsiteY1" fmla="*/ 0 h 6397494"/>
              <a:gd name="connsiteX2" fmla="*/ 8341895 w 8341895"/>
              <a:gd name="connsiteY2" fmla="*/ 4068344 h 6397494"/>
              <a:gd name="connsiteX3" fmla="*/ 8341895 w 8341895"/>
              <a:gd name="connsiteY3" fmla="*/ 6397494 h 6397494"/>
              <a:gd name="connsiteX4" fmla="*/ 3652777 w 8341895"/>
              <a:gd name="connsiteY4" fmla="*/ 6397494 h 639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1895" h="6397494">
                <a:moveTo>
                  <a:pt x="0" y="0"/>
                </a:moveTo>
                <a:lnTo>
                  <a:pt x="6018993" y="0"/>
                </a:lnTo>
                <a:lnTo>
                  <a:pt x="8341895" y="4068344"/>
                </a:lnTo>
                <a:lnTo>
                  <a:pt x="8341895" y="6397494"/>
                </a:lnTo>
                <a:lnTo>
                  <a:pt x="3652777" y="6397494"/>
                </a:lnTo>
                <a:close/>
              </a:path>
            </a:pathLst>
          </a:custGeom>
          <a:gradFill>
            <a:gsLst>
              <a:gs pos="48000">
                <a:schemeClr val="accent3">
                  <a:lumMod val="75000"/>
                  <a:alpha val="85000"/>
                </a:schemeClr>
              </a:gs>
              <a:gs pos="1000">
                <a:schemeClr val="bg2">
                  <a:alpha val="85000"/>
                </a:schemeClr>
              </a:gs>
              <a:gs pos="100000">
                <a:srgbClr val="00A9E0">
                  <a:alpha val="86000"/>
                </a:srgbClr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20" name="Rectangle 19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23" name="Freeform 22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32" name="TextBox 31">
            <a:hlinkClick r:id="rId4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429000" y="1586343"/>
            <a:ext cx="4352192" cy="2015496"/>
          </a:xfrm>
          <a:prstGeom prst="rect">
            <a:avLst/>
          </a:prstGeom>
        </p:spPr>
        <p:txBody>
          <a:bodyPr/>
          <a:lstStyle>
            <a:lvl1pPr marL="7938" indent="0">
              <a:spcAft>
                <a:spcPts val="0"/>
              </a:spcAft>
              <a:buFontTx/>
              <a:buNone/>
              <a:defRPr lang="en-GB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938" lvl="0" indent="3175">
              <a:spcBef>
                <a:spcPct val="0"/>
              </a:spcBef>
              <a:buNone/>
            </a:pPr>
            <a:r>
              <a:rPr lang="en-GB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133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84"/>
          <a:stretch/>
        </p:blipFill>
        <p:spPr>
          <a:xfrm>
            <a:off x="0" y="0"/>
            <a:ext cx="9144000" cy="6493610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>
            <a:off x="1" y="0"/>
            <a:ext cx="6692955" cy="6858000"/>
          </a:xfrm>
          <a:custGeom>
            <a:avLst/>
            <a:gdLst>
              <a:gd name="connsiteX0" fmla="*/ 0 w 6692955"/>
              <a:gd name="connsiteY0" fmla="*/ 0 h 6858000"/>
              <a:gd name="connsiteX1" fmla="*/ 2772803 w 6692955"/>
              <a:gd name="connsiteY1" fmla="*/ 0 h 6858000"/>
              <a:gd name="connsiteX2" fmla="*/ 3121098 w 6692955"/>
              <a:gd name="connsiteY2" fmla="*/ 609315 h 6858000"/>
              <a:gd name="connsiteX3" fmla="*/ 6250213 w 6692955"/>
              <a:gd name="connsiteY3" fmla="*/ 6083454 h 6858000"/>
              <a:gd name="connsiteX4" fmla="*/ 6692955 w 6692955"/>
              <a:gd name="connsiteY4" fmla="*/ 6858000 h 6858000"/>
              <a:gd name="connsiteX5" fmla="*/ 0 w 66929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92955" h="6858000">
                <a:moveTo>
                  <a:pt x="0" y="0"/>
                </a:moveTo>
                <a:lnTo>
                  <a:pt x="2772803" y="0"/>
                </a:lnTo>
                <a:lnTo>
                  <a:pt x="3121098" y="609315"/>
                </a:lnTo>
                <a:cubicBezTo>
                  <a:pt x="4017471" y="2177448"/>
                  <a:pt x="5053278" y="3989512"/>
                  <a:pt x="6250213" y="6083454"/>
                </a:cubicBezTo>
                <a:lnTo>
                  <a:pt x="66929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0" name="Freeform 19"/>
          <p:cNvSpPr>
            <a:spLocks noChangeAspect="1"/>
          </p:cNvSpPr>
          <p:nvPr userDrawn="1"/>
        </p:nvSpPr>
        <p:spPr bwMode="auto">
          <a:xfrm>
            <a:off x="1221710" y="-1"/>
            <a:ext cx="4587077" cy="4784529"/>
          </a:xfrm>
          <a:custGeom>
            <a:avLst/>
            <a:gdLst>
              <a:gd name="connsiteX0" fmla="*/ 0 w 3440308"/>
              <a:gd name="connsiteY0" fmla="*/ 0 h 3588397"/>
              <a:gd name="connsiteX1" fmla="*/ 2736502 w 3440308"/>
              <a:gd name="connsiteY1" fmla="*/ 0 h 3588397"/>
              <a:gd name="connsiteX2" fmla="*/ 3400973 w 3440308"/>
              <a:gd name="connsiteY2" fmla="*/ 1164677 h 3588397"/>
              <a:gd name="connsiteX3" fmla="*/ 3423986 w 3440308"/>
              <a:gd name="connsiteY3" fmla="*/ 1351163 h 3588397"/>
              <a:gd name="connsiteX4" fmla="*/ 2173638 w 3440308"/>
              <a:gd name="connsiteY4" fmla="*/ 3542370 h 3588397"/>
              <a:gd name="connsiteX5" fmla="*/ 2012551 w 3440308"/>
              <a:gd name="connsiteY5" fmla="*/ 3534600 h 3588397"/>
              <a:gd name="connsiteX6" fmla="*/ 35204 w 3440308"/>
              <a:gd name="connsiteY6" fmla="*/ 61827 h 358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308" h="3588397">
                <a:moveTo>
                  <a:pt x="0" y="0"/>
                </a:moveTo>
                <a:lnTo>
                  <a:pt x="2736502" y="0"/>
                </a:lnTo>
                <a:lnTo>
                  <a:pt x="3400973" y="1164677"/>
                </a:lnTo>
                <a:cubicBezTo>
                  <a:pt x="3439328" y="1226839"/>
                  <a:pt x="3454669" y="1273460"/>
                  <a:pt x="3423986" y="1351163"/>
                </a:cubicBezTo>
                <a:cubicBezTo>
                  <a:pt x="2173638" y="3542370"/>
                  <a:pt x="2173638" y="3542370"/>
                  <a:pt x="2173638" y="3542370"/>
                </a:cubicBezTo>
                <a:cubicBezTo>
                  <a:pt x="2142955" y="3588991"/>
                  <a:pt x="2081588" y="3620072"/>
                  <a:pt x="2012551" y="3534600"/>
                </a:cubicBezTo>
                <a:cubicBezTo>
                  <a:pt x="1212865" y="2130129"/>
                  <a:pt x="563121" y="988997"/>
                  <a:pt x="35204" y="6182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23" name="Rectangle 22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33" name="Freeform 32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4" name="TextBox 33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36" name="TextBox 35">
            <a:hlinkClick r:id="rId4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  <p:sp>
        <p:nvSpPr>
          <p:cNvPr id="17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68570" y="4708562"/>
            <a:ext cx="3194685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600" b="1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Source</a:t>
            </a:r>
          </a:p>
        </p:txBody>
      </p:sp>
      <p:sp>
        <p:nvSpPr>
          <p:cNvPr id="6" name="Title 1"/>
          <p:cNvSpPr>
            <a:spLocks noGrp="1"/>
          </p:cNvSpPr>
          <p:nvPr userDrawn="1">
            <p:ph type="title"/>
          </p:nvPr>
        </p:nvSpPr>
        <p:spPr>
          <a:xfrm>
            <a:off x="223467" y="1901739"/>
            <a:ext cx="3239788" cy="1234440"/>
          </a:xfrm>
        </p:spPr>
        <p:txBody>
          <a:bodyPr/>
          <a:lstStyle>
            <a:lvl1pPr marL="122235" indent="-122235">
              <a:tabLst/>
              <a:defRPr lang="en-US" sz="2000" b="1" i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78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Freeform 18"/>
          <p:cNvSpPr/>
          <p:nvPr userDrawn="1"/>
        </p:nvSpPr>
        <p:spPr>
          <a:xfrm>
            <a:off x="1" y="0"/>
            <a:ext cx="6692955" cy="6858000"/>
          </a:xfrm>
          <a:custGeom>
            <a:avLst/>
            <a:gdLst>
              <a:gd name="connsiteX0" fmla="*/ 0 w 6692955"/>
              <a:gd name="connsiteY0" fmla="*/ 0 h 6858000"/>
              <a:gd name="connsiteX1" fmla="*/ 2772803 w 6692955"/>
              <a:gd name="connsiteY1" fmla="*/ 0 h 6858000"/>
              <a:gd name="connsiteX2" fmla="*/ 3121098 w 6692955"/>
              <a:gd name="connsiteY2" fmla="*/ 609315 h 6858000"/>
              <a:gd name="connsiteX3" fmla="*/ 6250213 w 6692955"/>
              <a:gd name="connsiteY3" fmla="*/ 6083454 h 6858000"/>
              <a:gd name="connsiteX4" fmla="*/ 6692955 w 6692955"/>
              <a:gd name="connsiteY4" fmla="*/ 6858000 h 6858000"/>
              <a:gd name="connsiteX5" fmla="*/ 0 w 66929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92955" h="6858000">
                <a:moveTo>
                  <a:pt x="0" y="0"/>
                </a:moveTo>
                <a:lnTo>
                  <a:pt x="2772803" y="0"/>
                </a:lnTo>
                <a:lnTo>
                  <a:pt x="3121098" y="609315"/>
                </a:lnTo>
                <a:cubicBezTo>
                  <a:pt x="4017471" y="2177448"/>
                  <a:pt x="5053278" y="3989512"/>
                  <a:pt x="6250213" y="6083454"/>
                </a:cubicBezTo>
                <a:lnTo>
                  <a:pt x="66929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21" name="Rectangle 20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24" name="Freeform 23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34" name="TextBox 33">
            <a:hlinkClick r:id="rId4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  <p:sp>
        <p:nvSpPr>
          <p:cNvPr id="36" name="Freeform 35"/>
          <p:cNvSpPr>
            <a:spLocks noChangeAspect="1"/>
          </p:cNvSpPr>
          <p:nvPr userDrawn="1"/>
        </p:nvSpPr>
        <p:spPr bwMode="auto">
          <a:xfrm>
            <a:off x="1221710" y="-1"/>
            <a:ext cx="4587077" cy="4784529"/>
          </a:xfrm>
          <a:custGeom>
            <a:avLst/>
            <a:gdLst>
              <a:gd name="connsiteX0" fmla="*/ 0 w 3440308"/>
              <a:gd name="connsiteY0" fmla="*/ 0 h 3588397"/>
              <a:gd name="connsiteX1" fmla="*/ 2736502 w 3440308"/>
              <a:gd name="connsiteY1" fmla="*/ 0 h 3588397"/>
              <a:gd name="connsiteX2" fmla="*/ 3400973 w 3440308"/>
              <a:gd name="connsiteY2" fmla="*/ 1164677 h 3588397"/>
              <a:gd name="connsiteX3" fmla="*/ 3423986 w 3440308"/>
              <a:gd name="connsiteY3" fmla="*/ 1351163 h 3588397"/>
              <a:gd name="connsiteX4" fmla="*/ 2173638 w 3440308"/>
              <a:gd name="connsiteY4" fmla="*/ 3542370 h 3588397"/>
              <a:gd name="connsiteX5" fmla="*/ 2012551 w 3440308"/>
              <a:gd name="connsiteY5" fmla="*/ 3534600 h 3588397"/>
              <a:gd name="connsiteX6" fmla="*/ 35204 w 3440308"/>
              <a:gd name="connsiteY6" fmla="*/ 61827 h 358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308" h="3588397">
                <a:moveTo>
                  <a:pt x="0" y="0"/>
                </a:moveTo>
                <a:lnTo>
                  <a:pt x="2736502" y="0"/>
                </a:lnTo>
                <a:lnTo>
                  <a:pt x="3400973" y="1164677"/>
                </a:lnTo>
                <a:cubicBezTo>
                  <a:pt x="3439328" y="1226839"/>
                  <a:pt x="3454669" y="1273460"/>
                  <a:pt x="3423986" y="1351163"/>
                </a:cubicBezTo>
                <a:cubicBezTo>
                  <a:pt x="2173638" y="3542370"/>
                  <a:pt x="2173638" y="3542370"/>
                  <a:pt x="2173638" y="3542370"/>
                </a:cubicBezTo>
                <a:cubicBezTo>
                  <a:pt x="2142955" y="3588991"/>
                  <a:pt x="2081588" y="3620072"/>
                  <a:pt x="2012551" y="3534600"/>
                </a:cubicBezTo>
                <a:cubicBezTo>
                  <a:pt x="1212865" y="2130129"/>
                  <a:pt x="563121" y="988997"/>
                  <a:pt x="35204" y="6182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8570" y="4708562"/>
            <a:ext cx="3194685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600" b="1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Source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3467" y="1901739"/>
            <a:ext cx="3239788" cy="1234440"/>
          </a:xfrm>
        </p:spPr>
        <p:txBody>
          <a:bodyPr/>
          <a:lstStyle>
            <a:lvl1pPr marL="122235" indent="-122235">
              <a:tabLst/>
              <a:defRPr lang="en-US" sz="2000" b="1" i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354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998" b="-1142"/>
          <a:stretch/>
        </p:blipFill>
        <p:spPr>
          <a:xfrm>
            <a:off x="1" y="-1"/>
            <a:ext cx="9144000" cy="6882063"/>
          </a:xfrm>
          <a:prstGeom prst="rect">
            <a:avLst/>
          </a:prstGeom>
        </p:spPr>
      </p:pic>
      <p:sp>
        <p:nvSpPr>
          <p:cNvPr id="23" name="Freeform 22"/>
          <p:cNvSpPr/>
          <p:nvPr userDrawn="1"/>
        </p:nvSpPr>
        <p:spPr>
          <a:xfrm>
            <a:off x="2269998" y="0"/>
            <a:ext cx="6874003" cy="6858000"/>
          </a:xfrm>
          <a:custGeom>
            <a:avLst/>
            <a:gdLst>
              <a:gd name="connsiteX0" fmla="*/ 0 w 6874003"/>
              <a:gd name="connsiteY0" fmla="*/ 0 h 6858000"/>
              <a:gd name="connsiteX1" fmla="*/ 6874003 w 6874003"/>
              <a:gd name="connsiteY1" fmla="*/ 0 h 6858000"/>
              <a:gd name="connsiteX2" fmla="*/ 6874003 w 6874003"/>
              <a:gd name="connsiteY2" fmla="*/ 6858000 h 6858000"/>
              <a:gd name="connsiteX3" fmla="*/ 3920152 w 6874003"/>
              <a:gd name="connsiteY3" fmla="*/ 6858000 h 6858000"/>
              <a:gd name="connsiteX4" fmla="*/ 3587923 w 6874003"/>
              <a:gd name="connsiteY4" fmla="*/ 6276791 h 6858000"/>
              <a:gd name="connsiteX5" fmla="*/ 444734 w 6874003"/>
              <a:gd name="connsiteY5" fmla="*/ 7780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4003" h="6858000">
                <a:moveTo>
                  <a:pt x="0" y="0"/>
                </a:moveTo>
                <a:lnTo>
                  <a:pt x="6874003" y="0"/>
                </a:lnTo>
                <a:lnTo>
                  <a:pt x="6874003" y="6858000"/>
                </a:lnTo>
                <a:lnTo>
                  <a:pt x="3920152" y="6858000"/>
                </a:lnTo>
                <a:lnTo>
                  <a:pt x="3587923" y="6276791"/>
                </a:lnTo>
                <a:cubicBezTo>
                  <a:pt x="2687518" y="4701604"/>
                  <a:pt x="1647052" y="2881390"/>
                  <a:pt x="444734" y="7780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1" name="Freeform 20"/>
          <p:cNvSpPr>
            <a:spLocks noChangeAspect="1"/>
          </p:cNvSpPr>
          <p:nvPr userDrawn="1"/>
        </p:nvSpPr>
        <p:spPr bwMode="auto">
          <a:xfrm>
            <a:off x="1473520" y="-1"/>
            <a:ext cx="4607709" cy="4806049"/>
          </a:xfrm>
          <a:custGeom>
            <a:avLst/>
            <a:gdLst>
              <a:gd name="connsiteX0" fmla="*/ 0 w 3440308"/>
              <a:gd name="connsiteY0" fmla="*/ 0 h 3588397"/>
              <a:gd name="connsiteX1" fmla="*/ 2736502 w 3440308"/>
              <a:gd name="connsiteY1" fmla="*/ 0 h 3588397"/>
              <a:gd name="connsiteX2" fmla="*/ 3400973 w 3440308"/>
              <a:gd name="connsiteY2" fmla="*/ 1164677 h 3588397"/>
              <a:gd name="connsiteX3" fmla="*/ 3423986 w 3440308"/>
              <a:gd name="connsiteY3" fmla="*/ 1351163 h 3588397"/>
              <a:gd name="connsiteX4" fmla="*/ 2173638 w 3440308"/>
              <a:gd name="connsiteY4" fmla="*/ 3542370 h 3588397"/>
              <a:gd name="connsiteX5" fmla="*/ 2012551 w 3440308"/>
              <a:gd name="connsiteY5" fmla="*/ 3534600 h 3588397"/>
              <a:gd name="connsiteX6" fmla="*/ 35204 w 3440308"/>
              <a:gd name="connsiteY6" fmla="*/ 61827 h 358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308" h="3588397">
                <a:moveTo>
                  <a:pt x="0" y="0"/>
                </a:moveTo>
                <a:lnTo>
                  <a:pt x="2736502" y="0"/>
                </a:lnTo>
                <a:lnTo>
                  <a:pt x="3400973" y="1164677"/>
                </a:lnTo>
                <a:cubicBezTo>
                  <a:pt x="3439328" y="1226839"/>
                  <a:pt x="3454669" y="1273460"/>
                  <a:pt x="3423986" y="1351163"/>
                </a:cubicBezTo>
                <a:cubicBezTo>
                  <a:pt x="2173638" y="3542370"/>
                  <a:pt x="2173638" y="3542370"/>
                  <a:pt x="2173638" y="3542370"/>
                </a:cubicBezTo>
                <a:cubicBezTo>
                  <a:pt x="2142955" y="3588991"/>
                  <a:pt x="2081588" y="3620072"/>
                  <a:pt x="2012551" y="3534600"/>
                </a:cubicBezTo>
                <a:cubicBezTo>
                  <a:pt x="1212865" y="2130129"/>
                  <a:pt x="563121" y="988997"/>
                  <a:pt x="35204" y="6182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40" name="Rectangle 39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43" name="Freeform 42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extBox 43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46" name="TextBox 45">
            <a:hlinkClick r:id="rId4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  <p:sp>
        <p:nvSpPr>
          <p:cNvPr id="17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01080" y="3852778"/>
            <a:ext cx="3596267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600" b="1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Source</a:t>
            </a:r>
          </a:p>
        </p:txBody>
      </p:sp>
      <p:sp>
        <p:nvSpPr>
          <p:cNvPr id="6" name="Title 1"/>
          <p:cNvSpPr>
            <a:spLocks noGrp="1"/>
          </p:cNvSpPr>
          <p:nvPr userDrawn="1">
            <p:ph type="title"/>
          </p:nvPr>
        </p:nvSpPr>
        <p:spPr>
          <a:xfrm>
            <a:off x="5149517" y="1045955"/>
            <a:ext cx="3651592" cy="1234440"/>
          </a:xfrm>
        </p:spPr>
        <p:txBody>
          <a:bodyPr/>
          <a:lstStyle>
            <a:lvl1pPr marL="122235" indent="-122235">
              <a:tabLst/>
              <a:defRPr lang="en-US" sz="2000" b="1" i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053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921" t="-1" b="-7097"/>
          <a:stretch/>
        </p:blipFill>
        <p:spPr>
          <a:xfrm flipH="1">
            <a:off x="-2" y="0"/>
            <a:ext cx="9144002" cy="6858000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2269998" y="0"/>
            <a:ext cx="6874003" cy="6858000"/>
          </a:xfrm>
          <a:custGeom>
            <a:avLst/>
            <a:gdLst>
              <a:gd name="connsiteX0" fmla="*/ 0 w 6874003"/>
              <a:gd name="connsiteY0" fmla="*/ 0 h 6858000"/>
              <a:gd name="connsiteX1" fmla="*/ 6874003 w 6874003"/>
              <a:gd name="connsiteY1" fmla="*/ 0 h 6858000"/>
              <a:gd name="connsiteX2" fmla="*/ 6874003 w 6874003"/>
              <a:gd name="connsiteY2" fmla="*/ 6858000 h 6858000"/>
              <a:gd name="connsiteX3" fmla="*/ 3920152 w 6874003"/>
              <a:gd name="connsiteY3" fmla="*/ 6858000 h 6858000"/>
              <a:gd name="connsiteX4" fmla="*/ 3587923 w 6874003"/>
              <a:gd name="connsiteY4" fmla="*/ 6276791 h 6858000"/>
              <a:gd name="connsiteX5" fmla="*/ 444734 w 6874003"/>
              <a:gd name="connsiteY5" fmla="*/ 7780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4003" h="6858000">
                <a:moveTo>
                  <a:pt x="0" y="0"/>
                </a:moveTo>
                <a:lnTo>
                  <a:pt x="6874003" y="0"/>
                </a:lnTo>
                <a:lnTo>
                  <a:pt x="6874003" y="6858000"/>
                </a:lnTo>
                <a:lnTo>
                  <a:pt x="3920152" y="6858000"/>
                </a:lnTo>
                <a:lnTo>
                  <a:pt x="3587923" y="6276791"/>
                </a:lnTo>
                <a:cubicBezTo>
                  <a:pt x="2687518" y="4701604"/>
                  <a:pt x="1647052" y="2881390"/>
                  <a:pt x="444734" y="7780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3" name="Freeform 22"/>
          <p:cNvSpPr>
            <a:spLocks noChangeAspect="1"/>
          </p:cNvSpPr>
          <p:nvPr userDrawn="1"/>
        </p:nvSpPr>
        <p:spPr bwMode="auto">
          <a:xfrm>
            <a:off x="1473520" y="-1"/>
            <a:ext cx="4607709" cy="4806049"/>
          </a:xfrm>
          <a:custGeom>
            <a:avLst/>
            <a:gdLst>
              <a:gd name="connsiteX0" fmla="*/ 0 w 3440308"/>
              <a:gd name="connsiteY0" fmla="*/ 0 h 3588397"/>
              <a:gd name="connsiteX1" fmla="*/ 2736502 w 3440308"/>
              <a:gd name="connsiteY1" fmla="*/ 0 h 3588397"/>
              <a:gd name="connsiteX2" fmla="*/ 3400973 w 3440308"/>
              <a:gd name="connsiteY2" fmla="*/ 1164677 h 3588397"/>
              <a:gd name="connsiteX3" fmla="*/ 3423986 w 3440308"/>
              <a:gd name="connsiteY3" fmla="*/ 1351163 h 3588397"/>
              <a:gd name="connsiteX4" fmla="*/ 2173638 w 3440308"/>
              <a:gd name="connsiteY4" fmla="*/ 3542370 h 3588397"/>
              <a:gd name="connsiteX5" fmla="*/ 2012551 w 3440308"/>
              <a:gd name="connsiteY5" fmla="*/ 3534600 h 3588397"/>
              <a:gd name="connsiteX6" fmla="*/ 35204 w 3440308"/>
              <a:gd name="connsiteY6" fmla="*/ 61827 h 358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308" h="3588397">
                <a:moveTo>
                  <a:pt x="0" y="0"/>
                </a:moveTo>
                <a:lnTo>
                  <a:pt x="2736502" y="0"/>
                </a:lnTo>
                <a:lnTo>
                  <a:pt x="3400973" y="1164677"/>
                </a:lnTo>
                <a:cubicBezTo>
                  <a:pt x="3439328" y="1226839"/>
                  <a:pt x="3454669" y="1273460"/>
                  <a:pt x="3423986" y="1351163"/>
                </a:cubicBezTo>
                <a:cubicBezTo>
                  <a:pt x="2173638" y="3542370"/>
                  <a:pt x="2173638" y="3542370"/>
                  <a:pt x="2173638" y="3542370"/>
                </a:cubicBezTo>
                <a:cubicBezTo>
                  <a:pt x="2142955" y="3588991"/>
                  <a:pt x="2081588" y="3620072"/>
                  <a:pt x="2012551" y="3534600"/>
                </a:cubicBezTo>
                <a:cubicBezTo>
                  <a:pt x="1212865" y="2130129"/>
                  <a:pt x="563121" y="988997"/>
                  <a:pt x="35204" y="61827"/>
                </a:cubicBez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32" name="Rectangle 31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35" name="Freeform 34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6" name="TextBox 35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38" name="TextBox 37">
            <a:hlinkClick r:id="rId4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01080" y="3852778"/>
            <a:ext cx="3596267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600" b="1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Source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149517" y="1045955"/>
            <a:ext cx="3651592" cy="1234440"/>
          </a:xfrm>
        </p:spPr>
        <p:txBody>
          <a:bodyPr/>
          <a:lstStyle>
            <a:lvl1pPr marL="122235" indent="-122235">
              <a:tabLst/>
              <a:defRPr lang="en-US" sz="2000" b="1" i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7562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104900"/>
            <a:ext cx="8458200" cy="5006534"/>
          </a:xfrm>
          <a:prstGeom prst="rect">
            <a:avLst/>
          </a:prstGeom>
        </p:spPr>
        <p:txBody>
          <a:bodyPr/>
          <a:lstStyle>
            <a:lvl1pPr marL="171442" indent="-171442">
              <a:buClrTx/>
              <a:buSzPct val="80000"/>
              <a:buFont typeface="Arial" charset="0"/>
              <a:buChar char="•"/>
              <a:defRPr>
                <a:solidFill>
                  <a:schemeClr val="tx1"/>
                </a:solidFill>
              </a:defRPr>
            </a:lvl1pPr>
            <a:lvl2pPr marL="457178" indent="-165092">
              <a:buClrTx/>
              <a:buSzPct val="80000"/>
              <a:buFont typeface=".AppleSystemUIFont" charset="0"/>
              <a:buChar char="-"/>
              <a:defRPr>
                <a:solidFill>
                  <a:schemeClr val="tx1"/>
                </a:solidFill>
              </a:defRPr>
            </a:lvl2pPr>
            <a:lvl3pPr marL="741326" indent="-171442">
              <a:buClrTx/>
              <a:buSzPct val="80000"/>
              <a:buFont typeface="Arial" charset="0"/>
              <a:buChar char="•"/>
              <a:defRPr>
                <a:solidFill>
                  <a:schemeClr val="tx1"/>
                </a:solidFill>
              </a:defRPr>
            </a:lvl3pPr>
            <a:lvl4pPr marL="1031823" indent="-173030">
              <a:buClrTx/>
              <a:buSzPct val="80000"/>
              <a:buFont typeface=".AppleSystemUIFont" charset="0"/>
              <a:buChar char="-"/>
              <a:defRPr>
                <a:solidFill>
                  <a:schemeClr val="tx1"/>
                </a:solidFill>
              </a:defRPr>
            </a:lvl4pPr>
            <a:lvl5pPr marL="1315973" indent="-173030">
              <a:buClrTx/>
              <a:buSzPct val="80000"/>
              <a:buFont typeface="Arial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43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21719"/>
            <a:ext cx="8458200" cy="6845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0597" y="1104901"/>
            <a:ext cx="4038600" cy="50065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1442" indent="-171442">
              <a:buClrTx/>
              <a:buFont typeface="Arial" charset="0"/>
              <a:buChar char="•"/>
              <a:defRPr lang="en-US" smtClean="0">
                <a:solidFill>
                  <a:schemeClr val="tx1"/>
                </a:solidFill>
              </a:defRPr>
            </a:lvl1pPr>
            <a:lvl2pPr marL="457178" indent="-165092">
              <a:buClrTx/>
              <a:buFont typeface="Arial" charset="0"/>
              <a:buChar char="•"/>
              <a:defRPr lang="en-US" smtClean="0">
                <a:solidFill>
                  <a:schemeClr val="tx1"/>
                </a:solidFill>
              </a:defRPr>
            </a:lvl2pPr>
            <a:lvl3pPr marL="741326" indent="-171442">
              <a:buClrTx/>
              <a:buFont typeface="Arial" charset="0"/>
              <a:buChar char="•"/>
              <a:defRPr lang="en-US" smtClean="0">
                <a:solidFill>
                  <a:schemeClr val="tx1"/>
                </a:solidFill>
              </a:defRPr>
            </a:lvl3pPr>
            <a:lvl4pPr marL="1031823" indent="-173030">
              <a:buClrTx/>
              <a:buFont typeface="Arial" charset="0"/>
              <a:buChar char="•"/>
              <a:defRPr lang="en-US" smtClean="0">
                <a:solidFill>
                  <a:schemeClr val="tx1"/>
                </a:solidFill>
              </a:defRPr>
            </a:lvl4pPr>
            <a:lvl5pPr marL="1315973" indent="-173030">
              <a:buClrTx/>
              <a:buFont typeface="Arial" charset="0"/>
              <a:buChar char="•"/>
              <a:defRPr 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  <a:buSzPct val="80000"/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>
              <a:buClrTx/>
              <a:buSzPct val="80000"/>
              <a:buFont typeface=".AppleSystemUIFont" charset="0"/>
              <a:buChar char="-"/>
            </a:pPr>
            <a:r>
              <a:rPr lang="en-US"/>
              <a:t>Second level</a:t>
            </a:r>
          </a:p>
          <a:p>
            <a:pPr lvl="2">
              <a:buClrTx/>
              <a:buSzPct val="80000"/>
              <a:buFont typeface="Arial" charset="0"/>
              <a:buChar char="•"/>
            </a:pPr>
            <a:r>
              <a:rPr lang="en-US"/>
              <a:t>Third level</a:t>
            </a:r>
          </a:p>
          <a:p>
            <a:pPr lvl="3">
              <a:buClrTx/>
              <a:buSzPct val="80000"/>
              <a:buFont typeface=".AppleSystemUIFont" charset="0"/>
              <a:buChar char="-"/>
            </a:pPr>
            <a:r>
              <a:rPr lang="en-US"/>
              <a:t>Fourth level</a:t>
            </a:r>
          </a:p>
          <a:p>
            <a:pPr lvl="4">
              <a:buClrTx/>
              <a:buSzPct val="80000"/>
              <a:buFont typeface="Arial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104901"/>
            <a:ext cx="4038600" cy="50065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171442" indent="-171442">
              <a:buClrTx/>
              <a:buFont typeface="Arial" charset="0"/>
              <a:buChar char="•"/>
              <a:defRPr lang="en-US" smtClean="0">
                <a:solidFill>
                  <a:schemeClr val="tx1"/>
                </a:solidFill>
              </a:defRPr>
            </a:lvl1pPr>
            <a:lvl2pPr marL="457178" indent="-165092">
              <a:buClrTx/>
              <a:buFont typeface="Arial" charset="0"/>
              <a:buChar char="•"/>
              <a:defRPr lang="en-US" smtClean="0">
                <a:solidFill>
                  <a:schemeClr val="tx1"/>
                </a:solidFill>
              </a:defRPr>
            </a:lvl2pPr>
            <a:lvl3pPr marL="741326" indent="-171442">
              <a:buClrTx/>
              <a:buFont typeface="Arial" charset="0"/>
              <a:buChar char="•"/>
              <a:defRPr lang="en-US" smtClean="0">
                <a:solidFill>
                  <a:schemeClr val="tx1"/>
                </a:solidFill>
              </a:defRPr>
            </a:lvl3pPr>
            <a:lvl4pPr marL="1031823" indent="-173030">
              <a:buClrTx/>
              <a:buFont typeface="Arial" charset="0"/>
              <a:buChar char="•"/>
              <a:defRPr lang="en-US" smtClean="0">
                <a:solidFill>
                  <a:schemeClr val="tx1"/>
                </a:solidFill>
              </a:defRPr>
            </a:lvl4pPr>
            <a:lvl5pPr marL="1315973" indent="-173030">
              <a:buClrTx/>
              <a:buFont typeface="Arial" charset="0"/>
              <a:buChar char="•"/>
              <a:defRPr 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  <a:buSzPct val="80000"/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>
              <a:buClrTx/>
              <a:buSzPct val="80000"/>
              <a:buFont typeface=".AppleSystemUIFont" charset="0"/>
              <a:buChar char="-"/>
            </a:pPr>
            <a:r>
              <a:rPr lang="en-US"/>
              <a:t>Second level</a:t>
            </a:r>
          </a:p>
          <a:p>
            <a:pPr lvl="2">
              <a:buClrTx/>
              <a:buSzPct val="80000"/>
              <a:buFont typeface="Arial" charset="0"/>
              <a:buChar char="•"/>
            </a:pPr>
            <a:r>
              <a:rPr lang="en-US"/>
              <a:t>Third level</a:t>
            </a:r>
          </a:p>
          <a:p>
            <a:pPr lvl="3">
              <a:buClrTx/>
              <a:buSzPct val="80000"/>
              <a:buFont typeface=".AppleSystemUIFont" charset="0"/>
              <a:buChar char="-"/>
            </a:pPr>
            <a:r>
              <a:rPr lang="en-US"/>
              <a:t>Fourth level</a:t>
            </a:r>
          </a:p>
          <a:p>
            <a:pPr lvl="4">
              <a:buClrTx/>
              <a:buSzPct val="80000"/>
              <a:buFont typeface="Arial" charset="0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1691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68770" y="1104900"/>
            <a:ext cx="4032329" cy="4994958"/>
          </a:xfrm>
          <a:prstGeom prst="rect">
            <a:avLst/>
          </a:prstGeom>
        </p:spPr>
        <p:txBody>
          <a:bodyPr vert="horz" lIns="0" tIns="45710" rIns="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40597" y="1104900"/>
            <a:ext cx="4034634" cy="499495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Tx/>
              <a:buSzPct val="80000"/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>
              <a:buClrTx/>
              <a:buSzPct val="80000"/>
              <a:buFont typeface=".AppleSystemUIFont" charset="0"/>
              <a:buChar char="-"/>
            </a:pPr>
            <a:r>
              <a:rPr lang="en-US"/>
              <a:t>Second level</a:t>
            </a:r>
          </a:p>
          <a:p>
            <a:pPr lvl="2">
              <a:buClrTx/>
              <a:buSzPct val="80000"/>
              <a:buFont typeface="Arial" charset="0"/>
              <a:buChar char="•"/>
            </a:pPr>
            <a:r>
              <a:rPr lang="en-US"/>
              <a:t>Third level</a:t>
            </a:r>
          </a:p>
          <a:p>
            <a:pPr lvl="3">
              <a:buClrTx/>
              <a:buSzPct val="80000"/>
              <a:buFont typeface=".AppleSystemUIFont" charset="0"/>
              <a:buChar char="-"/>
            </a:pPr>
            <a:r>
              <a:rPr lang="en-US"/>
              <a:t>Fourth level</a:t>
            </a:r>
          </a:p>
          <a:p>
            <a:pPr lvl="4">
              <a:buClrTx/>
              <a:buSzPct val="80000"/>
              <a:buFont typeface="Arial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9224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40598" y="1104900"/>
            <a:ext cx="2652974" cy="1832785"/>
          </a:xfrm>
          <a:prstGeom prst="rect">
            <a:avLst/>
          </a:prstGeom>
        </p:spPr>
        <p:txBody>
          <a:bodyPr vert="horz" lIns="0" tIns="45710" rIns="0" bIns="45710">
            <a:noAutofit/>
          </a:bodyPr>
          <a:lstStyle>
            <a:lvl1pPr marL="0" indent="0" algn="ctr">
              <a:buNone/>
              <a:defRPr sz="1800" b="0" i="0">
                <a:solidFill>
                  <a:schemeClr val="tx1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40598" y="3015492"/>
            <a:ext cx="2652974" cy="308099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600" smtClean="0"/>
            </a:lvl1pPr>
            <a:lvl2pPr>
              <a:defRPr lang="en-US" sz="1600" smtClean="0"/>
            </a:lvl2pPr>
            <a:lvl3pPr>
              <a:defRPr lang="en-US" sz="1600" smtClean="0"/>
            </a:lvl3pPr>
            <a:lvl4pPr>
              <a:defRPr lang="en-US" sz="1600" smtClean="0"/>
            </a:lvl4pPr>
            <a:lvl5pPr>
              <a:defRPr lang="en-US" sz="1600" dirty="0"/>
            </a:lvl5pPr>
          </a:lstStyle>
          <a:p>
            <a:pPr lvl="0">
              <a:buClrTx/>
              <a:buSzPct val="80000"/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>
              <a:buClrTx/>
              <a:buSzPct val="80000"/>
              <a:buFont typeface=".AppleSystemUIFont" charset="0"/>
              <a:buChar char="-"/>
            </a:pPr>
            <a:r>
              <a:rPr lang="en-US"/>
              <a:t>Second level</a:t>
            </a:r>
          </a:p>
          <a:p>
            <a:pPr lvl="2">
              <a:buClrTx/>
              <a:buSzPct val="80000"/>
              <a:buFont typeface="Arial" charset="0"/>
              <a:buChar char="•"/>
            </a:pPr>
            <a:r>
              <a:rPr lang="en-US"/>
              <a:t>Third level</a:t>
            </a:r>
          </a:p>
          <a:p>
            <a:pPr lvl="3">
              <a:buClrTx/>
              <a:buSzPct val="80000"/>
              <a:buFont typeface=".AppleSystemUIFont" charset="0"/>
              <a:buChar char="-"/>
            </a:pPr>
            <a:r>
              <a:rPr lang="en-US"/>
              <a:t>Fourth level</a:t>
            </a:r>
          </a:p>
          <a:p>
            <a:pPr lvl="4">
              <a:buClrTx/>
              <a:buSzPct val="80000"/>
              <a:buFont typeface="Arial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245513" y="1104900"/>
            <a:ext cx="2652974" cy="1832785"/>
          </a:xfrm>
          <a:prstGeom prst="rect">
            <a:avLst/>
          </a:prstGeom>
        </p:spPr>
        <p:txBody>
          <a:bodyPr vert="horz" lIns="0" tIns="45710" rIns="0" bIns="45710">
            <a:noAutofit/>
          </a:bodyPr>
          <a:lstStyle>
            <a:lvl1pPr marL="0" indent="0" algn="ctr">
              <a:buNone/>
              <a:defRPr sz="1800" b="0" i="0">
                <a:solidFill>
                  <a:schemeClr val="tx1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3245513" y="3015492"/>
            <a:ext cx="2652974" cy="308099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600" smtClean="0"/>
            </a:lvl1pPr>
            <a:lvl2pPr>
              <a:defRPr lang="en-US" sz="1600" smtClean="0"/>
            </a:lvl2pPr>
            <a:lvl3pPr>
              <a:defRPr lang="en-US" sz="1600" smtClean="0"/>
            </a:lvl3pPr>
            <a:lvl4pPr>
              <a:defRPr lang="en-US" sz="1600" smtClean="0"/>
            </a:lvl4pPr>
            <a:lvl5pPr>
              <a:defRPr lang="en-US" sz="1600" dirty="0"/>
            </a:lvl5pPr>
          </a:lstStyle>
          <a:p>
            <a:pPr lvl="0">
              <a:buClrTx/>
              <a:buSzPct val="80000"/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>
              <a:buClrTx/>
              <a:buSzPct val="80000"/>
              <a:buFont typeface=".AppleSystemUIFont" charset="0"/>
              <a:buChar char="-"/>
            </a:pPr>
            <a:r>
              <a:rPr lang="en-US"/>
              <a:t>Second level</a:t>
            </a:r>
          </a:p>
          <a:p>
            <a:pPr lvl="2">
              <a:buClrTx/>
              <a:buSzPct val="80000"/>
              <a:buFont typeface="Arial" charset="0"/>
              <a:buChar char="•"/>
            </a:pPr>
            <a:r>
              <a:rPr lang="en-US"/>
              <a:t>Third level</a:t>
            </a:r>
          </a:p>
          <a:p>
            <a:pPr lvl="3">
              <a:buClrTx/>
              <a:buSzPct val="80000"/>
              <a:buFont typeface=".AppleSystemUIFont" charset="0"/>
              <a:buChar char="-"/>
            </a:pPr>
            <a:r>
              <a:rPr lang="en-US"/>
              <a:t>Fourth level</a:t>
            </a:r>
          </a:p>
          <a:p>
            <a:pPr lvl="4">
              <a:buClrTx/>
              <a:buSzPct val="80000"/>
              <a:buFont typeface="Arial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48126" y="1096697"/>
            <a:ext cx="2652974" cy="1832785"/>
          </a:xfrm>
          <a:prstGeom prst="rect">
            <a:avLst/>
          </a:prstGeom>
        </p:spPr>
        <p:txBody>
          <a:bodyPr vert="horz" lIns="0" tIns="45710" rIns="0" bIns="45710">
            <a:noAutofit/>
          </a:bodyPr>
          <a:lstStyle>
            <a:lvl1pPr marL="0" indent="0" algn="ctr">
              <a:buNone/>
              <a:defRPr sz="1800" b="0" i="0">
                <a:solidFill>
                  <a:schemeClr val="tx1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148126" y="3007290"/>
            <a:ext cx="2652974" cy="308099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1600" smtClean="0"/>
            </a:lvl1pPr>
            <a:lvl2pPr>
              <a:defRPr lang="en-US" sz="1600" smtClean="0"/>
            </a:lvl2pPr>
            <a:lvl3pPr>
              <a:defRPr lang="en-US" sz="1600" smtClean="0"/>
            </a:lvl3pPr>
            <a:lvl4pPr>
              <a:defRPr lang="en-US" sz="1600" smtClean="0"/>
            </a:lvl4pPr>
            <a:lvl5pPr>
              <a:defRPr lang="en-US" sz="1600" dirty="0"/>
            </a:lvl5pPr>
          </a:lstStyle>
          <a:p>
            <a:pPr lvl="0">
              <a:buClrTx/>
              <a:buSzPct val="80000"/>
              <a:buFont typeface="Arial" charset="0"/>
              <a:buChar char="•"/>
            </a:pPr>
            <a:r>
              <a:rPr lang="en-US"/>
              <a:t>Click to edit Master text styles</a:t>
            </a:r>
          </a:p>
          <a:p>
            <a:pPr lvl="1">
              <a:buClrTx/>
              <a:buSzPct val="80000"/>
              <a:buFont typeface=".AppleSystemUIFont" charset="0"/>
              <a:buChar char="-"/>
            </a:pPr>
            <a:r>
              <a:rPr lang="en-US"/>
              <a:t>Second level</a:t>
            </a:r>
          </a:p>
          <a:p>
            <a:pPr lvl="2">
              <a:buClrTx/>
              <a:buSzPct val="80000"/>
              <a:buFont typeface="Arial" charset="0"/>
              <a:buChar char="•"/>
            </a:pPr>
            <a:r>
              <a:rPr lang="en-US"/>
              <a:t>Third level</a:t>
            </a:r>
          </a:p>
          <a:p>
            <a:pPr lvl="3">
              <a:buClrTx/>
              <a:buSzPct val="80000"/>
              <a:buFont typeface=".AppleSystemUIFont" charset="0"/>
              <a:buChar char="-"/>
            </a:pPr>
            <a:r>
              <a:rPr lang="en-US"/>
              <a:t>Fourth level</a:t>
            </a:r>
          </a:p>
          <a:p>
            <a:pPr lvl="4">
              <a:buClrTx/>
              <a:buSzPct val="80000"/>
              <a:buFont typeface="Arial" charset="0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470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40601" y="1104900"/>
            <a:ext cx="1533571" cy="1832785"/>
          </a:xfrm>
          <a:prstGeom prst="rect">
            <a:avLst/>
          </a:prstGeom>
        </p:spPr>
        <p:txBody>
          <a:bodyPr vert="horz" lIns="0" tIns="45710" rIns="0" bIns="45710">
            <a:noAutofit/>
          </a:bodyPr>
          <a:lstStyle>
            <a:lvl1pPr marL="0" indent="0" algn="ctr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40601" y="3026913"/>
            <a:ext cx="1533571" cy="30729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600"/>
              </a:spcAft>
              <a:defRPr lang="en-US" sz="1200" smtClean="0"/>
            </a:lvl1pPr>
            <a:lvl2pPr>
              <a:spcAft>
                <a:spcPts val="600"/>
              </a:spcAft>
              <a:defRPr lang="en-US" sz="1200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Tx/>
              <a:buSzPct val="80000"/>
              <a:buFont typeface="Arial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072334" y="1104900"/>
            <a:ext cx="1533571" cy="1832785"/>
          </a:xfrm>
          <a:prstGeom prst="rect">
            <a:avLst/>
          </a:prstGeom>
        </p:spPr>
        <p:txBody>
          <a:bodyPr vert="horz" lIns="0" tIns="45710" rIns="0" bIns="45710">
            <a:noAutofit/>
          </a:bodyPr>
          <a:lstStyle>
            <a:lvl1pPr marL="0" indent="0" algn="ctr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2072334" y="3026913"/>
            <a:ext cx="1533571" cy="30729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600"/>
              </a:spcAft>
              <a:defRPr lang="en-US" sz="1200" smtClean="0"/>
            </a:lvl1pPr>
            <a:lvl2pPr>
              <a:spcAft>
                <a:spcPts val="600"/>
              </a:spcAft>
              <a:defRPr lang="en-US" sz="1200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Tx/>
              <a:buSzPct val="80000"/>
              <a:buFont typeface="Arial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804067" y="1104900"/>
            <a:ext cx="1533571" cy="1832785"/>
          </a:xfrm>
          <a:prstGeom prst="rect">
            <a:avLst/>
          </a:prstGeom>
        </p:spPr>
        <p:txBody>
          <a:bodyPr vert="horz" lIns="0" tIns="45710" rIns="0" bIns="45710">
            <a:noAutofit/>
          </a:bodyPr>
          <a:lstStyle>
            <a:lvl1pPr marL="0" indent="0" algn="ctr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4"/>
          </p:nvPr>
        </p:nvSpPr>
        <p:spPr>
          <a:xfrm>
            <a:off x="3804067" y="3026913"/>
            <a:ext cx="1533571" cy="30729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600"/>
              </a:spcAft>
              <a:defRPr lang="en-US" sz="1200" smtClean="0"/>
            </a:lvl1pPr>
            <a:lvl2pPr>
              <a:spcAft>
                <a:spcPts val="600"/>
              </a:spcAft>
              <a:defRPr lang="en-US" sz="1200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Tx/>
              <a:buSzPct val="80000"/>
              <a:buFont typeface="Arial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535800" y="1104900"/>
            <a:ext cx="1533571" cy="1832785"/>
          </a:xfrm>
          <a:prstGeom prst="rect">
            <a:avLst/>
          </a:prstGeom>
        </p:spPr>
        <p:txBody>
          <a:bodyPr vert="horz" lIns="0" tIns="45710" rIns="0" bIns="45710">
            <a:noAutofit/>
          </a:bodyPr>
          <a:lstStyle>
            <a:lvl1pPr marL="0" indent="0" algn="ctr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6"/>
          </p:nvPr>
        </p:nvSpPr>
        <p:spPr>
          <a:xfrm>
            <a:off x="5535800" y="3026913"/>
            <a:ext cx="1533571" cy="30729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600"/>
              </a:spcAft>
              <a:defRPr lang="en-US" sz="1200" smtClean="0"/>
            </a:lvl1pPr>
            <a:lvl2pPr>
              <a:spcAft>
                <a:spcPts val="600"/>
              </a:spcAft>
              <a:defRPr lang="en-US" sz="1200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Tx/>
              <a:buSzPct val="80000"/>
              <a:buFont typeface="Arial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267530" y="1104900"/>
            <a:ext cx="1533571" cy="1832785"/>
          </a:xfrm>
          <a:prstGeom prst="rect">
            <a:avLst/>
          </a:prstGeom>
        </p:spPr>
        <p:txBody>
          <a:bodyPr vert="horz" lIns="0" tIns="45710" rIns="0" bIns="45710">
            <a:noAutofit/>
          </a:bodyPr>
          <a:lstStyle>
            <a:lvl1pPr marL="0" indent="0" algn="ctr">
              <a:buNone/>
              <a:defRPr sz="1600" b="0" i="0">
                <a:solidFill>
                  <a:schemeClr val="tx1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8"/>
          </p:nvPr>
        </p:nvSpPr>
        <p:spPr>
          <a:xfrm>
            <a:off x="7267530" y="3026913"/>
            <a:ext cx="1533571" cy="30729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600"/>
              </a:spcAft>
              <a:defRPr lang="en-US" sz="1200" smtClean="0"/>
            </a:lvl1pPr>
            <a:lvl2pPr>
              <a:spcAft>
                <a:spcPts val="600"/>
              </a:spcAft>
              <a:defRPr lang="en-US" sz="1200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lrTx/>
              <a:buSzPct val="80000"/>
              <a:buFont typeface="Arial" charset="0"/>
              <a:buChar char="•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81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3" name="Freeform 22"/>
          <p:cNvSpPr>
            <a:spLocks noChangeAspect="1"/>
          </p:cNvSpPr>
          <p:nvPr userDrawn="1"/>
        </p:nvSpPr>
        <p:spPr>
          <a:xfrm flipV="1">
            <a:off x="0" y="0"/>
            <a:ext cx="7618998" cy="6858000"/>
          </a:xfrm>
          <a:custGeom>
            <a:avLst/>
            <a:gdLst>
              <a:gd name="connsiteX0" fmla="*/ 0 w 7618998"/>
              <a:gd name="connsiteY0" fmla="*/ 6858000 h 6858000"/>
              <a:gd name="connsiteX1" fmla="*/ 3698846 w 7618998"/>
              <a:gd name="connsiteY1" fmla="*/ 6858000 h 6858000"/>
              <a:gd name="connsiteX2" fmla="*/ 4047141 w 7618998"/>
              <a:gd name="connsiteY2" fmla="*/ 6248686 h 6858000"/>
              <a:gd name="connsiteX3" fmla="*/ 7176255 w 7618998"/>
              <a:gd name="connsiteY3" fmla="*/ 774547 h 6858000"/>
              <a:gd name="connsiteX4" fmla="*/ 7618998 w 7618998"/>
              <a:gd name="connsiteY4" fmla="*/ 0 h 6858000"/>
              <a:gd name="connsiteX5" fmla="*/ 0 w 761899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18998" h="6858000">
                <a:moveTo>
                  <a:pt x="0" y="6858000"/>
                </a:moveTo>
                <a:lnTo>
                  <a:pt x="3698846" y="6858000"/>
                </a:lnTo>
                <a:lnTo>
                  <a:pt x="4047141" y="6248686"/>
                </a:lnTo>
                <a:cubicBezTo>
                  <a:pt x="4943514" y="4680552"/>
                  <a:pt x="5979321" y="2868488"/>
                  <a:pt x="7176255" y="774547"/>
                </a:cubicBezTo>
                <a:lnTo>
                  <a:pt x="7618998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9000">
                <a:schemeClr val="accent3">
                  <a:lumMod val="75000"/>
                </a:schemeClr>
              </a:gs>
              <a:gs pos="0">
                <a:schemeClr val="accent1"/>
              </a:gs>
              <a:gs pos="100000">
                <a:srgbClr val="00A9E0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16" y="336788"/>
            <a:ext cx="1842347" cy="373809"/>
          </a:xfrm>
          <a:prstGeom prst="rect">
            <a:avLst/>
          </a:prstGeom>
        </p:spPr>
      </p:pic>
      <p:sp>
        <p:nvSpPr>
          <p:cNvPr id="22" name="Freeform 21"/>
          <p:cNvSpPr>
            <a:spLocks noChangeAspect="1"/>
          </p:cNvSpPr>
          <p:nvPr userDrawn="1"/>
        </p:nvSpPr>
        <p:spPr bwMode="auto">
          <a:xfrm>
            <a:off x="2771635" y="1"/>
            <a:ext cx="4587077" cy="4784529"/>
          </a:xfrm>
          <a:custGeom>
            <a:avLst/>
            <a:gdLst>
              <a:gd name="connsiteX0" fmla="*/ 0 w 3440308"/>
              <a:gd name="connsiteY0" fmla="*/ 0 h 3588397"/>
              <a:gd name="connsiteX1" fmla="*/ 2736502 w 3440308"/>
              <a:gd name="connsiteY1" fmla="*/ 0 h 3588397"/>
              <a:gd name="connsiteX2" fmla="*/ 3400973 w 3440308"/>
              <a:gd name="connsiteY2" fmla="*/ 1164677 h 3588397"/>
              <a:gd name="connsiteX3" fmla="*/ 3423986 w 3440308"/>
              <a:gd name="connsiteY3" fmla="*/ 1351163 h 3588397"/>
              <a:gd name="connsiteX4" fmla="*/ 2173638 w 3440308"/>
              <a:gd name="connsiteY4" fmla="*/ 3542370 h 3588397"/>
              <a:gd name="connsiteX5" fmla="*/ 2012551 w 3440308"/>
              <a:gd name="connsiteY5" fmla="*/ 3534600 h 3588397"/>
              <a:gd name="connsiteX6" fmla="*/ 35204 w 3440308"/>
              <a:gd name="connsiteY6" fmla="*/ 61827 h 358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308" h="3588397">
                <a:moveTo>
                  <a:pt x="0" y="0"/>
                </a:moveTo>
                <a:lnTo>
                  <a:pt x="2736502" y="0"/>
                </a:lnTo>
                <a:lnTo>
                  <a:pt x="3400973" y="1164677"/>
                </a:lnTo>
                <a:cubicBezTo>
                  <a:pt x="3439328" y="1226839"/>
                  <a:pt x="3454669" y="1273460"/>
                  <a:pt x="3423986" y="1351163"/>
                </a:cubicBezTo>
                <a:cubicBezTo>
                  <a:pt x="2173638" y="3542370"/>
                  <a:pt x="2173638" y="3542370"/>
                  <a:pt x="2173638" y="3542370"/>
                </a:cubicBezTo>
                <a:cubicBezTo>
                  <a:pt x="2142955" y="3588991"/>
                  <a:pt x="2081588" y="3620072"/>
                  <a:pt x="2012551" y="3534600"/>
                </a:cubicBezTo>
                <a:cubicBezTo>
                  <a:pt x="1212865" y="2130129"/>
                  <a:pt x="563121" y="988997"/>
                  <a:pt x="35204" y="6182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44349" y="4181450"/>
            <a:ext cx="4105572" cy="39866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GB" sz="20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GB"/>
              <a:t>Subtitle Goes Here</a:t>
            </a:r>
          </a:p>
        </p:txBody>
      </p:sp>
      <p:sp>
        <p:nvSpPr>
          <p:cNvPr id="2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44349" y="4684811"/>
            <a:ext cx="4102504" cy="3841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US" sz="1600" b="0" dirty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GB"/>
              <a:t>Speaker Name</a:t>
            </a:r>
            <a:endParaRPr lang="en-US"/>
          </a:p>
        </p:txBody>
      </p:sp>
      <p:sp>
        <p:nvSpPr>
          <p:cNvPr id="24" name="Text Placeholder 3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4349" y="5004807"/>
            <a:ext cx="4102504" cy="3841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GB" sz="16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GB"/>
              <a:t>Speaker Title</a:t>
            </a:r>
          </a:p>
        </p:txBody>
      </p:sp>
      <p:sp>
        <p:nvSpPr>
          <p:cNvPr id="25" name="Text Placeholder 4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4349" y="5314389"/>
            <a:ext cx="4102504" cy="3841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GB" sz="16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GB"/>
              <a:t>Date</a:t>
            </a:r>
          </a:p>
        </p:txBody>
      </p:sp>
      <p:sp>
        <p:nvSpPr>
          <p:cNvPr id="26" name="Title 1"/>
          <p:cNvSpPr>
            <a:spLocks noGrp="1"/>
          </p:cNvSpPr>
          <p:nvPr userDrawn="1">
            <p:ph type="ctrTitle"/>
          </p:nvPr>
        </p:nvSpPr>
        <p:spPr>
          <a:xfrm>
            <a:off x="344349" y="2392264"/>
            <a:ext cx="4112226" cy="1833899"/>
          </a:xfrm>
        </p:spPr>
        <p:txBody>
          <a:bodyPr anchor="b"/>
          <a:lstStyle>
            <a:lvl1pPr>
              <a:lnSpc>
                <a:spcPct val="100000"/>
              </a:lnSpc>
              <a:buFontTx/>
              <a:buNone/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6957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6940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321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ategorie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6851720" y="1128175"/>
            <a:ext cx="1970404" cy="19659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2512507" y="1128175"/>
            <a:ext cx="1970404" cy="19659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5" name="Oval 4"/>
          <p:cNvSpPr/>
          <p:nvPr userDrawn="1"/>
        </p:nvSpPr>
        <p:spPr>
          <a:xfrm>
            <a:off x="342900" y="1128175"/>
            <a:ext cx="1970404" cy="19659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  <a:cs typeface="Arial"/>
            </a:endParaRP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54130" y="2285390"/>
            <a:ext cx="1947944" cy="684019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2520404" y="2282794"/>
            <a:ext cx="1947944" cy="684019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862950" y="2282794"/>
            <a:ext cx="1947944" cy="684019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4682114" y="1128175"/>
            <a:ext cx="1970404" cy="1965960"/>
          </a:xfrm>
          <a:prstGeom prst="ellipse">
            <a:avLst/>
          </a:prstGeom>
          <a:solidFill>
            <a:srgbClr val="1F76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  <a:cs typeface="Arial"/>
            </a:endParaRP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98735" y="2282794"/>
            <a:ext cx="1947944" cy="684019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42903" y="3327227"/>
            <a:ext cx="1970405" cy="277221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900"/>
              </a:spcAft>
              <a:buNone/>
              <a:defRPr sz="16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2524028" y="3327226"/>
            <a:ext cx="1970405" cy="277221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900"/>
              </a:spcAft>
              <a:buNone/>
              <a:defRPr sz="16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4705153" y="3327223"/>
            <a:ext cx="1970405" cy="277221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900"/>
              </a:spcAft>
              <a:buNone/>
              <a:defRPr sz="16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6862951" y="3316067"/>
            <a:ext cx="1970405" cy="277221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900"/>
              </a:spcAft>
              <a:buNone/>
              <a:defRPr sz="16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22777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 userDrawn="1"/>
        </p:nvSpPr>
        <p:spPr>
          <a:xfrm>
            <a:off x="295606" y="4168866"/>
            <a:ext cx="4135821" cy="16735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0" rIns="0" bIns="0" rtlCol="0" anchor="t">
            <a:noAutofit/>
          </a:bodyPr>
          <a:lstStyle/>
          <a:p>
            <a:pPr marL="6350" lvl="0" indent="0" algn="ctr">
              <a:spcBef>
                <a:spcPct val="0"/>
              </a:spcBef>
              <a:buClrTx/>
              <a:buSzPct val="80000"/>
              <a:buFontTx/>
              <a:buNone/>
              <a:tabLst/>
            </a:pPr>
            <a:endParaRPr lang="en-US" sz="1100" b="0" kern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295607" y="2232509"/>
            <a:ext cx="4135821" cy="18900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0" rIns="0" bIns="0" rtlCol="0" anchor="t">
            <a:noAutofit/>
          </a:bodyPr>
          <a:lstStyle/>
          <a:p>
            <a:pPr marL="6350" lvl="0" indent="0" algn="ctr">
              <a:spcBef>
                <a:spcPct val="0"/>
              </a:spcBef>
              <a:buClrTx/>
              <a:buSzPct val="80000"/>
              <a:buFontTx/>
              <a:buNone/>
              <a:tabLst/>
            </a:pPr>
            <a:endParaRPr lang="en-US" sz="1100" b="0" ker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295607" y="1034368"/>
            <a:ext cx="4135821" cy="115183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0" rIns="0" bIns="0" rtlCol="0" anchor="t">
            <a:noAutofit/>
          </a:bodyPr>
          <a:lstStyle/>
          <a:p>
            <a:pPr marL="6350" lvl="0" indent="0" algn="ctr">
              <a:spcBef>
                <a:spcPct val="0"/>
              </a:spcBef>
              <a:buClrTx/>
              <a:buSzPct val="80000"/>
              <a:buFontTx/>
              <a:buNone/>
              <a:tabLst/>
            </a:pPr>
            <a:endParaRPr lang="en-US" sz="1100" b="0" kern="0">
              <a:solidFill>
                <a:schemeClr val="tx1"/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42900" y="221719"/>
            <a:ext cx="8458200" cy="68452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2903" y="1375594"/>
            <a:ext cx="4034367" cy="707439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6350" indent="0">
              <a:lnSpc>
                <a:spcPct val="95000"/>
              </a:lnSpc>
              <a:spcBef>
                <a:spcPts val="300"/>
              </a:spcBef>
              <a:buClr>
                <a:schemeClr val="tx1"/>
              </a:buClr>
              <a:buSzPct val="80000"/>
              <a:buFont typeface="Arial"/>
              <a:buNone/>
              <a:tabLst/>
              <a:defRPr sz="1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92033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28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01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187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endParaRPr lang="en-GB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2903" y="2566304"/>
            <a:ext cx="4034367" cy="1463879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9060" indent="-112710">
              <a:lnSpc>
                <a:spcPct val="95000"/>
              </a:lnSpc>
              <a:spcBef>
                <a:spcPts val="300"/>
              </a:spcBef>
              <a:buClr>
                <a:schemeClr val="tx1"/>
              </a:buClr>
              <a:buSzPct val="80000"/>
              <a:buFont typeface="Arial" charset="0"/>
              <a:buChar char="•"/>
              <a:tabLst/>
              <a:defRPr sz="1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92033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28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01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187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Click to edit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42903" y="1060901"/>
            <a:ext cx="4034367" cy="323079"/>
          </a:xfrm>
          <a:noFill/>
        </p:spPr>
        <p:txBody>
          <a:bodyPr lIns="91440" tIns="91440" bIns="91440" anchor="ctr"/>
          <a:lstStyle>
            <a:lvl1pPr>
              <a:buFontTx/>
              <a:buNone/>
              <a:defRPr lang="en-US" sz="1100" b="1" kern="0" dirty="0" smtClean="0">
                <a:solidFill>
                  <a:schemeClr val="tx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342903" y="2249749"/>
            <a:ext cx="4034367" cy="323079"/>
          </a:xfrm>
          <a:noFill/>
        </p:spPr>
        <p:txBody>
          <a:bodyPr lIns="91440" tIns="91440" bIns="91440" anchor="ctr"/>
          <a:lstStyle>
            <a:lvl1pPr>
              <a:buFontTx/>
              <a:buNone/>
              <a:defRPr lang="en-US" sz="1100" b="1" kern="0" dirty="0" smtClean="0">
                <a:solidFill>
                  <a:schemeClr val="tx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66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4766736" y="1308062"/>
            <a:ext cx="4034367" cy="2750147"/>
          </a:xfrm>
          <a:prstGeom prst="rect">
            <a:avLst/>
          </a:prstGeom>
          <a:noFill/>
          <a:ln>
            <a:noFill/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 sz="1400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8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342903" y="4182887"/>
            <a:ext cx="4034367" cy="323079"/>
          </a:xfrm>
          <a:noFill/>
        </p:spPr>
        <p:txBody>
          <a:bodyPr lIns="91440" tIns="91440" bIns="91440" anchor="ctr"/>
          <a:lstStyle>
            <a:lvl1pPr>
              <a:buFontTx/>
              <a:buNone/>
              <a:defRPr lang="en-US" sz="1100" b="1" kern="0" dirty="0" smtClean="0">
                <a:solidFill>
                  <a:schemeClr val="tx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70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342898" y="4508870"/>
            <a:ext cx="4022018" cy="1318267"/>
          </a:xfrm>
          <a:prstGeom prst="rect">
            <a:avLst/>
          </a:prstGeom>
          <a:noFill/>
          <a:ln>
            <a:noFill/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4766736" y="4168867"/>
            <a:ext cx="4034367" cy="323079"/>
          </a:xfrm>
          <a:solidFill>
            <a:schemeClr val="accent1"/>
          </a:solidFill>
        </p:spPr>
        <p:txBody>
          <a:bodyPr lIns="91440" tIns="91440" bIns="91440" anchor="ctr"/>
          <a:lstStyle>
            <a:lvl1pPr>
              <a:buFontTx/>
              <a:buNone/>
              <a:defRPr lang="en-US" sz="11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4766735" y="998841"/>
            <a:ext cx="4034367" cy="309221"/>
          </a:xfrm>
          <a:noFill/>
        </p:spPr>
        <p:txBody>
          <a:bodyPr lIns="0" tIns="0" bIns="0" anchor="t"/>
          <a:lstStyle>
            <a:lvl1pPr>
              <a:buFontTx/>
              <a:buNone/>
              <a:defRPr lang="en-US" sz="1100" b="1" kern="0" dirty="0" smtClean="0">
                <a:solidFill>
                  <a:schemeClr val="tx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7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766734" y="4491944"/>
            <a:ext cx="4034367" cy="1358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20" tIns="45710" rIns="91420" bIns="45710" rtlCol="0">
            <a:noAutofit/>
          </a:bodyPr>
          <a:lstStyle>
            <a:lvl1pPr>
              <a:defRPr lang="en-GB" sz="1000" b="0" i="0" dirty="0" smtClean="0">
                <a:cs typeface="CiscoSans ExtraLight"/>
              </a:defRPr>
            </a:lvl1pPr>
          </a:lstStyle>
          <a:p>
            <a:pPr marL="119060" lvl="0" indent="-112710">
              <a:lnSpc>
                <a:spcPct val="95000"/>
              </a:lnSpc>
              <a:spcBef>
                <a:spcPts val="300"/>
              </a:spcBef>
              <a:buClr>
                <a:schemeClr val="tx1"/>
              </a:buClr>
              <a:tabLst/>
            </a:pPr>
            <a:r>
              <a:rPr lang="en-GB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85958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Diagr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>
            <a:endCxn id="35" idx="0"/>
          </p:cNvCxnSpPr>
          <p:nvPr userDrawn="1"/>
        </p:nvCxnSpPr>
        <p:spPr>
          <a:xfrm>
            <a:off x="1130387" y="3155023"/>
            <a:ext cx="1" cy="512517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23" name="Straight Connector 22"/>
          <p:cNvCxnSpPr/>
          <p:nvPr userDrawn="1"/>
        </p:nvCxnSpPr>
        <p:spPr>
          <a:xfrm flipH="1">
            <a:off x="1847693" y="2659104"/>
            <a:ext cx="731520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24" name="Straight Connector 23"/>
          <p:cNvCxnSpPr/>
          <p:nvPr userDrawn="1"/>
        </p:nvCxnSpPr>
        <p:spPr>
          <a:xfrm flipH="1">
            <a:off x="4150888" y="2659104"/>
            <a:ext cx="731520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25" name="Straight Connector 24"/>
          <p:cNvCxnSpPr/>
          <p:nvPr userDrawn="1"/>
        </p:nvCxnSpPr>
        <p:spPr>
          <a:xfrm flipH="1">
            <a:off x="6462291" y="2659104"/>
            <a:ext cx="731520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26" name="Straight Connector 25"/>
          <p:cNvCxnSpPr/>
          <p:nvPr userDrawn="1"/>
        </p:nvCxnSpPr>
        <p:spPr>
          <a:xfrm>
            <a:off x="1971115" y="4049380"/>
            <a:ext cx="731520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27" name="Straight Connector 26"/>
          <p:cNvCxnSpPr/>
          <p:nvPr userDrawn="1"/>
        </p:nvCxnSpPr>
        <p:spPr>
          <a:xfrm>
            <a:off x="4274310" y="4049380"/>
            <a:ext cx="731520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28" name="Straight Connector 27"/>
          <p:cNvCxnSpPr/>
          <p:nvPr userDrawn="1"/>
        </p:nvCxnSpPr>
        <p:spPr>
          <a:xfrm>
            <a:off x="6585713" y="4049380"/>
            <a:ext cx="731520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29" name="Straight Connector 28"/>
          <p:cNvCxnSpPr/>
          <p:nvPr userDrawn="1"/>
        </p:nvCxnSpPr>
        <p:spPr>
          <a:xfrm flipV="1">
            <a:off x="8041267" y="3035146"/>
            <a:ext cx="0" cy="55650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42900" y="221719"/>
            <a:ext cx="8458200" cy="68452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37516" y="3667539"/>
            <a:ext cx="1585743" cy="833776"/>
          </a:xfr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337516" y="2253509"/>
            <a:ext cx="1585743" cy="833776"/>
          </a:xfr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2632101" y="3667539"/>
            <a:ext cx="1585743" cy="833776"/>
          </a:xfr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2632101" y="2253509"/>
            <a:ext cx="1585743" cy="833776"/>
          </a:xfr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4933463" y="3666197"/>
            <a:ext cx="1585743" cy="833776"/>
          </a:xfr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4933463" y="2252168"/>
            <a:ext cx="1585743" cy="833776"/>
          </a:xfr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7248398" y="3666197"/>
            <a:ext cx="1585743" cy="833776"/>
          </a:xfr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7248398" y="2252168"/>
            <a:ext cx="1585743" cy="833776"/>
          </a:xfr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06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Diagr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539593" y="2436278"/>
            <a:ext cx="457200" cy="1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triangle" w="med" len="sm"/>
            <a:tailEnd type="none" w="med" len="med"/>
          </a:ln>
        </p:spPr>
      </p:cxnSp>
      <p:cxnSp>
        <p:nvCxnSpPr>
          <p:cNvPr id="16" name="Straight Connector 15"/>
          <p:cNvCxnSpPr/>
          <p:nvPr userDrawn="1"/>
        </p:nvCxnSpPr>
        <p:spPr>
          <a:xfrm>
            <a:off x="4413538" y="2436278"/>
            <a:ext cx="457200" cy="1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triangle" w="med" len="sm"/>
            <a:tailEnd type="none" w="med" len="med"/>
          </a:ln>
        </p:spPr>
      </p:cxnSp>
      <p:cxnSp>
        <p:nvCxnSpPr>
          <p:cNvPr id="17" name="Straight Connector 16"/>
          <p:cNvCxnSpPr/>
          <p:nvPr userDrawn="1"/>
        </p:nvCxnSpPr>
        <p:spPr>
          <a:xfrm>
            <a:off x="6275908" y="2436278"/>
            <a:ext cx="457200" cy="1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triangle" w="med" len="sm"/>
            <a:tailEnd type="none" w="med" len="med"/>
          </a:ln>
        </p:spPr>
      </p:cxn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42900" y="221719"/>
            <a:ext cx="8458200" cy="68452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2539271" y="4500488"/>
            <a:ext cx="870410" cy="1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triangle" w="med" len="sm"/>
            <a:tailEnd type="none" w="med" len="med"/>
          </a:ln>
        </p:spPr>
      </p:cxnSp>
      <p:cxnSp>
        <p:nvCxnSpPr>
          <p:cNvPr id="20" name="Straight Connector 19"/>
          <p:cNvCxnSpPr/>
          <p:nvPr userDrawn="1"/>
        </p:nvCxnSpPr>
        <p:spPr>
          <a:xfrm>
            <a:off x="4396341" y="4500488"/>
            <a:ext cx="870410" cy="1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triangle" w="med" len="sm"/>
            <a:tailEnd type="none" w="med" len="med"/>
          </a:ln>
        </p:spPr>
      </p:cxnSp>
      <p:cxnSp>
        <p:nvCxnSpPr>
          <p:cNvPr id="21" name="Straight Connector 20"/>
          <p:cNvCxnSpPr/>
          <p:nvPr userDrawn="1"/>
        </p:nvCxnSpPr>
        <p:spPr>
          <a:xfrm>
            <a:off x="6265819" y="4500488"/>
            <a:ext cx="870410" cy="1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triangle" w="med" len="sm"/>
            <a:tailEnd type="none" w="med" len="med"/>
          </a:ln>
        </p:spPr>
      </p:cxnSp>
      <p:sp>
        <p:nvSpPr>
          <p:cNvPr id="2" name="Freeform 1"/>
          <p:cNvSpPr/>
          <p:nvPr userDrawn="1"/>
        </p:nvSpPr>
        <p:spPr>
          <a:xfrm flipV="1">
            <a:off x="8080308" y="2443089"/>
            <a:ext cx="297384" cy="2057400"/>
          </a:xfrm>
          <a:custGeom>
            <a:avLst/>
            <a:gdLst>
              <a:gd name="connsiteX0" fmla="*/ 32657 w 274320"/>
              <a:gd name="connsiteY0" fmla="*/ 0 h 1495697"/>
              <a:gd name="connsiteX1" fmla="*/ 215537 w 274320"/>
              <a:gd name="connsiteY1" fmla="*/ 0 h 1495697"/>
              <a:gd name="connsiteX2" fmla="*/ 215537 w 274320"/>
              <a:gd name="connsiteY2" fmla="*/ 1495697 h 1495697"/>
              <a:gd name="connsiteX3" fmla="*/ 274320 w 274320"/>
              <a:gd name="connsiteY3" fmla="*/ 1495697 h 1495697"/>
              <a:gd name="connsiteX4" fmla="*/ 0 w 274320"/>
              <a:gd name="connsiteY4" fmla="*/ 1495697 h 1495697"/>
              <a:gd name="connsiteX0" fmla="*/ 32657 w 215537"/>
              <a:gd name="connsiteY0" fmla="*/ 0 h 1495697"/>
              <a:gd name="connsiteX1" fmla="*/ 215537 w 215537"/>
              <a:gd name="connsiteY1" fmla="*/ 0 h 1495697"/>
              <a:gd name="connsiteX2" fmla="*/ 215537 w 215537"/>
              <a:gd name="connsiteY2" fmla="*/ 1495697 h 1495697"/>
              <a:gd name="connsiteX3" fmla="*/ 0 w 215537"/>
              <a:gd name="connsiteY3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37" h="1495697">
                <a:moveTo>
                  <a:pt x="32657" y="0"/>
                </a:moveTo>
                <a:lnTo>
                  <a:pt x="215537" y="0"/>
                </a:lnTo>
                <a:lnTo>
                  <a:pt x="215537" y="1495697"/>
                </a:lnTo>
                <a:lnTo>
                  <a:pt x="0" y="1495697"/>
                </a:lnTo>
              </a:path>
            </a:pathLst>
          </a:cu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triangle" w="med" len="sm"/>
            <a:tailEnd type="none" w="med" len="med"/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Freeform 21"/>
          <p:cNvSpPr/>
          <p:nvPr userDrawn="1"/>
        </p:nvSpPr>
        <p:spPr>
          <a:xfrm rot="10800000" flipV="1">
            <a:off x="802705" y="2443089"/>
            <a:ext cx="297382" cy="2057400"/>
          </a:xfrm>
          <a:custGeom>
            <a:avLst/>
            <a:gdLst>
              <a:gd name="connsiteX0" fmla="*/ 32657 w 274320"/>
              <a:gd name="connsiteY0" fmla="*/ 0 h 1495697"/>
              <a:gd name="connsiteX1" fmla="*/ 215537 w 274320"/>
              <a:gd name="connsiteY1" fmla="*/ 0 h 1495697"/>
              <a:gd name="connsiteX2" fmla="*/ 215537 w 274320"/>
              <a:gd name="connsiteY2" fmla="*/ 1495697 h 1495697"/>
              <a:gd name="connsiteX3" fmla="*/ 274320 w 274320"/>
              <a:gd name="connsiteY3" fmla="*/ 1495697 h 1495697"/>
              <a:gd name="connsiteX4" fmla="*/ 0 w 274320"/>
              <a:gd name="connsiteY4" fmla="*/ 1495697 h 1495697"/>
              <a:gd name="connsiteX0" fmla="*/ 32657 w 215537"/>
              <a:gd name="connsiteY0" fmla="*/ 0 h 1495697"/>
              <a:gd name="connsiteX1" fmla="*/ 215537 w 215537"/>
              <a:gd name="connsiteY1" fmla="*/ 0 h 1495697"/>
              <a:gd name="connsiteX2" fmla="*/ 215537 w 215537"/>
              <a:gd name="connsiteY2" fmla="*/ 1495697 h 1495697"/>
              <a:gd name="connsiteX3" fmla="*/ 0 w 215537"/>
              <a:gd name="connsiteY3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37" h="1495697">
                <a:moveTo>
                  <a:pt x="32657" y="0"/>
                </a:moveTo>
                <a:lnTo>
                  <a:pt x="215537" y="0"/>
                </a:lnTo>
                <a:lnTo>
                  <a:pt x="215537" y="1495697"/>
                </a:lnTo>
                <a:lnTo>
                  <a:pt x="0" y="1495697"/>
                </a:lnTo>
              </a:path>
            </a:pathLst>
          </a:cu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triangle" w="med" len="sm"/>
            <a:tailEnd type="none" w="med" len="med"/>
          </a:ln>
        </p:spPr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5" name="Text Placeholder 13"/>
          <p:cNvSpPr>
            <a:spLocks noGrp="1" noChangeAspect="1"/>
          </p:cNvSpPr>
          <p:nvPr>
            <p:ph type="body" sz="quarter" idx="19"/>
          </p:nvPr>
        </p:nvSpPr>
        <p:spPr>
          <a:xfrm>
            <a:off x="1105412" y="3786052"/>
            <a:ext cx="1387788" cy="1387788"/>
          </a:xfrm>
          <a:prstGeom prst="ellipse">
            <a:avLst/>
          </a:prstGeo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36" name="Text Placeholder 13"/>
          <p:cNvSpPr>
            <a:spLocks noGrp="1" noChangeAspect="1"/>
          </p:cNvSpPr>
          <p:nvPr>
            <p:ph type="body" sz="quarter" idx="20"/>
          </p:nvPr>
        </p:nvSpPr>
        <p:spPr>
          <a:xfrm>
            <a:off x="1105412" y="1733875"/>
            <a:ext cx="1387788" cy="1387788"/>
          </a:xfrm>
          <a:prstGeom prst="ellipse">
            <a:avLst/>
          </a:prstGeo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37" name="Text Placeholder 13"/>
          <p:cNvSpPr>
            <a:spLocks noGrp="1" noChangeAspect="1"/>
          </p:cNvSpPr>
          <p:nvPr>
            <p:ph type="body" sz="quarter" idx="21"/>
          </p:nvPr>
        </p:nvSpPr>
        <p:spPr>
          <a:xfrm>
            <a:off x="2967782" y="3786052"/>
            <a:ext cx="1387788" cy="1387788"/>
          </a:xfrm>
          <a:prstGeom prst="ellipse">
            <a:avLst/>
          </a:prstGeo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38" name="Text Placeholder 13"/>
          <p:cNvSpPr>
            <a:spLocks noGrp="1" noChangeAspect="1"/>
          </p:cNvSpPr>
          <p:nvPr>
            <p:ph type="body" sz="quarter" idx="22"/>
          </p:nvPr>
        </p:nvSpPr>
        <p:spPr>
          <a:xfrm>
            <a:off x="2967782" y="1733875"/>
            <a:ext cx="1387788" cy="1387788"/>
          </a:xfrm>
          <a:prstGeom prst="ellipse">
            <a:avLst/>
          </a:prstGeo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39" name="Text Placeholder 13"/>
          <p:cNvSpPr>
            <a:spLocks noGrp="1" noChangeAspect="1"/>
          </p:cNvSpPr>
          <p:nvPr>
            <p:ph type="body" sz="quarter" idx="23"/>
          </p:nvPr>
        </p:nvSpPr>
        <p:spPr>
          <a:xfrm>
            <a:off x="4830152" y="3786052"/>
            <a:ext cx="1387788" cy="1387788"/>
          </a:xfrm>
          <a:prstGeom prst="ellipse">
            <a:avLst/>
          </a:prstGeo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0" name="Text Placeholder 13"/>
          <p:cNvSpPr>
            <a:spLocks noGrp="1" noChangeAspect="1"/>
          </p:cNvSpPr>
          <p:nvPr>
            <p:ph type="body" sz="quarter" idx="24"/>
          </p:nvPr>
        </p:nvSpPr>
        <p:spPr>
          <a:xfrm>
            <a:off x="4830152" y="1733875"/>
            <a:ext cx="1387788" cy="1387788"/>
          </a:xfrm>
          <a:prstGeom prst="ellipse">
            <a:avLst/>
          </a:prstGeo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1" name="Text Placeholder 13"/>
          <p:cNvSpPr>
            <a:spLocks noGrp="1" noChangeAspect="1"/>
          </p:cNvSpPr>
          <p:nvPr>
            <p:ph type="body" sz="quarter" idx="25"/>
          </p:nvPr>
        </p:nvSpPr>
        <p:spPr>
          <a:xfrm>
            <a:off x="6692520" y="3786052"/>
            <a:ext cx="1387788" cy="1387788"/>
          </a:xfrm>
          <a:prstGeom prst="ellipse">
            <a:avLst/>
          </a:prstGeo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2" name="Text Placeholder 13"/>
          <p:cNvSpPr>
            <a:spLocks noGrp="1" noChangeAspect="1"/>
          </p:cNvSpPr>
          <p:nvPr>
            <p:ph type="body" sz="quarter" idx="26"/>
          </p:nvPr>
        </p:nvSpPr>
        <p:spPr>
          <a:xfrm>
            <a:off x="6692520" y="1733875"/>
            <a:ext cx="1387788" cy="1387788"/>
          </a:xfrm>
          <a:prstGeom prst="ellipse">
            <a:avLst/>
          </a:prstGeo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6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029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ed 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42900" y="221719"/>
            <a:ext cx="8458200" cy="68452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7579723" y="5322841"/>
            <a:ext cx="1280160" cy="0"/>
          </a:xfrm>
          <a:prstGeom prst="line">
            <a:avLst/>
          </a:prstGeom>
          <a:noFill/>
          <a:ln w="19050" cap="sq" cmpd="sng" algn="ctr">
            <a:solidFill>
              <a:schemeClr val="accent1"/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44" name="Straight Connector 43"/>
          <p:cNvCxnSpPr/>
          <p:nvPr userDrawn="1"/>
        </p:nvCxnSpPr>
        <p:spPr>
          <a:xfrm>
            <a:off x="6844937" y="3838315"/>
            <a:ext cx="2014946" cy="0"/>
          </a:xfrm>
          <a:prstGeom prst="line">
            <a:avLst/>
          </a:prstGeom>
          <a:noFill/>
          <a:ln w="19050" cap="sq" cmpd="sng" algn="ctr">
            <a:solidFill>
              <a:schemeClr val="accent2"/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45" name="Straight Connector 44"/>
          <p:cNvCxnSpPr/>
          <p:nvPr userDrawn="1"/>
        </p:nvCxnSpPr>
        <p:spPr>
          <a:xfrm>
            <a:off x="6108495" y="2252321"/>
            <a:ext cx="2751391" cy="0"/>
          </a:xfrm>
          <a:prstGeom prst="line">
            <a:avLst/>
          </a:prstGeom>
          <a:noFill/>
          <a:ln w="19050" cap="sq" cmpd="sng" algn="ctr">
            <a:solidFill>
              <a:srgbClr val="1F76C9"/>
            </a:solidFill>
            <a:prstDash val="solid"/>
            <a:miter lim="800000"/>
            <a:headEnd type="oval" w="med" len="med"/>
            <a:tailEnd type="none" w="med" len="med"/>
          </a:ln>
        </p:spPr>
      </p:cxnSp>
      <p:sp>
        <p:nvSpPr>
          <p:cNvPr id="46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685461" y="1839036"/>
            <a:ext cx="2174422" cy="309221"/>
          </a:xfrm>
          <a:noFill/>
        </p:spPr>
        <p:txBody>
          <a:bodyPr lIns="0" tIns="0" bIns="0" anchor="b"/>
          <a:lstStyle>
            <a:lvl1pPr algn="r">
              <a:buFontTx/>
              <a:buNone/>
              <a:defRPr lang="en-US" sz="1400" b="1" kern="0" dirty="0" smtClean="0">
                <a:solidFill>
                  <a:schemeClr val="tx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7016345" y="3416436"/>
            <a:ext cx="1843538" cy="309221"/>
          </a:xfrm>
          <a:noFill/>
        </p:spPr>
        <p:txBody>
          <a:bodyPr lIns="0" tIns="0" bIns="0" anchor="b"/>
          <a:lstStyle>
            <a:lvl1pPr algn="r">
              <a:buFontTx/>
              <a:buNone/>
              <a:defRPr lang="en-US" sz="1400" b="1" kern="0" dirty="0" smtClean="0">
                <a:solidFill>
                  <a:schemeClr val="tx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30"/>
          </p:nvPr>
        </p:nvSpPr>
        <p:spPr>
          <a:xfrm>
            <a:off x="7662415" y="4944879"/>
            <a:ext cx="1197471" cy="309221"/>
          </a:xfrm>
          <a:noFill/>
        </p:spPr>
        <p:txBody>
          <a:bodyPr lIns="0" tIns="0" bIns="0" anchor="b"/>
          <a:lstStyle>
            <a:lvl1pPr algn="r">
              <a:buFontTx/>
              <a:buNone/>
              <a:defRPr lang="en-US" sz="1400" b="1" kern="0" dirty="0" smtClean="0">
                <a:solidFill>
                  <a:schemeClr val="tx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342904" y="2700404"/>
            <a:ext cx="4925027" cy="1524000"/>
          </a:xfrm>
          <a:solidFill>
            <a:schemeClr val="bg1">
              <a:lumMod val="95000"/>
            </a:schemeClr>
          </a:solidFill>
        </p:spPr>
        <p:txBody>
          <a:bodyPr vert="vert270" lIns="91440" tIns="0" rIns="0" bIns="0" rtlCol="0" anchor="t">
            <a:noAutofit/>
          </a:bodyPr>
          <a:lstStyle>
            <a:lvl1pPr algn="ctr">
              <a:buFontTx/>
              <a:buNone/>
              <a:defRPr lang="en-US" sz="1400" b="0" kern="0" dirty="0"/>
            </a:lvl1pPr>
          </a:lstStyle>
          <a:p>
            <a:pPr marL="6350" lvl="0" indent="0" algn="ctr" defTabSz="457189">
              <a:spcBef>
                <a:spcPct val="0"/>
              </a:spcBef>
              <a:buFontTx/>
              <a:buNone/>
              <a:tabLst/>
            </a:pPr>
            <a:endParaRPr lang="en-US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342904" y="1115264"/>
            <a:ext cx="5177641" cy="1524000"/>
          </a:xfrm>
          <a:solidFill>
            <a:schemeClr val="bg1">
              <a:lumMod val="95000"/>
            </a:schemeClr>
          </a:solidFill>
        </p:spPr>
        <p:txBody>
          <a:bodyPr vert="vert270" lIns="91440" tIns="0" rIns="0" bIns="0" rtlCol="0" anchor="t">
            <a:noAutofit/>
          </a:bodyPr>
          <a:lstStyle>
            <a:lvl1pPr algn="ctr">
              <a:buFontTx/>
              <a:buNone/>
              <a:defRPr lang="en-US" sz="1400" b="0" kern="0" dirty="0"/>
            </a:lvl1pPr>
          </a:lstStyle>
          <a:p>
            <a:pPr marL="6350" lvl="0" indent="0" algn="ctr" defTabSz="457189">
              <a:spcBef>
                <a:spcPct val="0"/>
              </a:spcBef>
              <a:buFontTx/>
              <a:buNone/>
              <a:tabLst/>
            </a:pPr>
            <a:endParaRPr lang="en-US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4052810" y="2700404"/>
            <a:ext cx="2916771" cy="1524000"/>
          </a:xfrm>
          <a:prstGeom prst="trapezoid">
            <a:avLst>
              <a:gd name="adj" fmla="val 48741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buFontTx/>
              <a:buNone/>
              <a:defRPr lang="en-US" sz="1400" b="0" kern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6350" lvl="0" indent="0" algn="ctr" defTabSz="457189" rtl="0" eaLnBrk="1" latinLnBrk="0" hangingPunct="1">
              <a:spcBef>
                <a:spcPct val="0"/>
              </a:spcBef>
              <a:buClrTx/>
              <a:buSzPct val="80000"/>
              <a:buFontTx/>
              <a:buNone/>
              <a:tabLst/>
            </a:pPr>
            <a:endParaRPr lang="en-US"/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4819976" y="1104900"/>
            <a:ext cx="1394847" cy="1534365"/>
          </a:xfrm>
          <a:prstGeom prst="triangle">
            <a:avLst/>
          </a:prstGeom>
          <a:solidFill>
            <a:srgbClr val="1F76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buFontTx/>
              <a:buNone/>
              <a:defRPr lang="en-US" sz="1400" b="0" kern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6350" lvl="0" indent="0" algn="ctr" defTabSz="457189" rtl="0" eaLnBrk="1" latinLnBrk="0" hangingPunct="1">
              <a:spcBef>
                <a:spcPct val="0"/>
              </a:spcBef>
              <a:buClrTx/>
              <a:buSzPct val="80000"/>
              <a:buFontTx/>
              <a:buNone/>
              <a:tabLst/>
            </a:pPr>
            <a:endParaRPr lang="en-US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342904" y="4285545"/>
            <a:ext cx="4925027" cy="1524000"/>
          </a:xfrm>
          <a:solidFill>
            <a:schemeClr val="bg1">
              <a:lumMod val="95000"/>
            </a:schemeClr>
          </a:solidFill>
        </p:spPr>
        <p:txBody>
          <a:bodyPr vert="vert270" lIns="91440" tIns="0" rIns="0" bIns="0" anchor="t"/>
          <a:lstStyle>
            <a:lvl1pPr algn="ctr">
              <a:buFontTx/>
              <a:buNone/>
              <a:defRPr lang="en-US" sz="1400" b="0" kern="0" dirty="0" smtClean="0">
                <a:solidFill>
                  <a:schemeClr val="tx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3252487" y="4285545"/>
            <a:ext cx="4502552" cy="1524000"/>
          </a:xfrm>
          <a:prstGeom prst="trapezoid">
            <a:avLst>
              <a:gd name="adj" fmla="val 5026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buFontTx/>
              <a:buNone/>
              <a:defRPr lang="en-US" sz="1400" b="0" kern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6350" lvl="0" indent="0" algn="ctr" defTabSz="457189" rtl="0" eaLnBrk="1" latinLnBrk="0" hangingPunct="1">
              <a:spcBef>
                <a:spcPct val="0"/>
              </a:spcBef>
              <a:buClrTx/>
              <a:buSzPct val="80000"/>
              <a:buFontTx/>
              <a:buNone/>
              <a:tabLst/>
            </a:pPr>
            <a:endParaRPr lang="en-US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826559" y="1347939"/>
            <a:ext cx="1217779" cy="1087409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900"/>
              </a:spcAft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2135240" y="1347938"/>
            <a:ext cx="1217779" cy="1087409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900"/>
              </a:spcAft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3443920" y="1347938"/>
            <a:ext cx="1217779" cy="1087409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900"/>
              </a:spcAft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33" hasCustomPrompt="1"/>
          </p:nvPr>
        </p:nvSpPr>
        <p:spPr>
          <a:xfrm>
            <a:off x="826559" y="2940350"/>
            <a:ext cx="1217779" cy="1087409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900"/>
              </a:spcAft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2135240" y="2940349"/>
            <a:ext cx="1217779" cy="1087409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900"/>
              </a:spcAft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826559" y="4509161"/>
            <a:ext cx="1217779" cy="1087409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900"/>
              </a:spcAft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2135240" y="4509160"/>
            <a:ext cx="1217779" cy="1087409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900"/>
              </a:spcAft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37" hasCustomPrompt="1"/>
          </p:nvPr>
        </p:nvSpPr>
        <p:spPr>
          <a:xfrm>
            <a:off x="342901" y="5904907"/>
            <a:ext cx="8376556" cy="314776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buNone/>
              <a:defRPr sz="2000" b="1" i="0" baseline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600000" scaled="0"/>
                </a:gra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2013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42900" y="221719"/>
            <a:ext cx="8458200" cy="68452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ounded Rectangle 13"/>
          <p:cNvSpPr/>
          <p:nvPr userDrawn="1"/>
        </p:nvSpPr>
        <p:spPr>
          <a:xfrm>
            <a:off x="2151052" y="1104900"/>
            <a:ext cx="6811719" cy="1524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0" rIns="0" bIns="0" rtlCol="0" anchor="t">
            <a:noAutofit/>
          </a:bodyPr>
          <a:lstStyle/>
          <a:p>
            <a:pPr marL="6350" lvl="0" indent="0" algn="ctr">
              <a:spcBef>
                <a:spcPct val="0"/>
              </a:spcBef>
              <a:buClrTx/>
              <a:buSzPct val="80000"/>
              <a:buFontTx/>
              <a:buNone/>
              <a:tabLst/>
            </a:pPr>
            <a:endParaRPr lang="en-US" sz="1200" b="0" kern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2145035" y="2686539"/>
            <a:ext cx="6811719" cy="1524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0" rIns="0" bIns="0" rtlCol="0" anchor="t">
            <a:noAutofit/>
          </a:bodyPr>
          <a:lstStyle/>
          <a:p>
            <a:pPr marL="6350" lvl="0" indent="0" algn="ctr">
              <a:spcBef>
                <a:spcPct val="0"/>
              </a:spcBef>
              <a:buClrTx/>
              <a:buSzPct val="80000"/>
              <a:buFontTx/>
              <a:buNone/>
              <a:tabLst/>
            </a:pPr>
            <a:endParaRPr lang="en-US" sz="1200" b="0" kern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2148042" y="4268176"/>
            <a:ext cx="6811719" cy="1524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0" rIns="0" bIns="0" rtlCol="0" anchor="t">
            <a:noAutofit/>
          </a:bodyPr>
          <a:lstStyle/>
          <a:p>
            <a:pPr marL="6350" lvl="0" indent="0" algn="ctr">
              <a:spcBef>
                <a:spcPct val="0"/>
              </a:spcBef>
              <a:buClrTx/>
              <a:buSzPct val="80000"/>
              <a:buFontTx/>
              <a:buNone/>
              <a:tabLst/>
            </a:pPr>
            <a:endParaRPr lang="en-US" sz="1200" b="0" kern="0">
              <a:solidFill>
                <a:schemeClr val="tx1"/>
              </a:solidFill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50412" y="1981768"/>
            <a:ext cx="1601553" cy="314776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79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12884" y="1981768"/>
            <a:ext cx="1601553" cy="314776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81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575357" y="1981768"/>
            <a:ext cx="1601553" cy="314776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8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7237829" y="1981768"/>
            <a:ext cx="1601553" cy="314776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178912" y="1104900"/>
            <a:ext cx="1942132" cy="1524000"/>
          </a:xfrm>
          <a:solidFill>
            <a:srgbClr val="1F76C9"/>
          </a:solidFill>
        </p:spPr>
        <p:txBody>
          <a:bodyPr lIns="182880" tIns="0" rIns="182880" bIns="182880" anchor="b"/>
          <a:lstStyle>
            <a:lvl1pPr algn="l">
              <a:buFontTx/>
              <a:buNone/>
              <a:defRPr lang="en-US" sz="14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178911" y="2686539"/>
            <a:ext cx="1942132" cy="1524000"/>
          </a:xfrm>
          <a:solidFill>
            <a:schemeClr val="accent2"/>
          </a:solidFill>
        </p:spPr>
        <p:txBody>
          <a:bodyPr lIns="182880" tIns="0" rIns="182880" bIns="182880" anchor="b"/>
          <a:lstStyle>
            <a:lvl1pPr algn="l">
              <a:buFontTx/>
              <a:buNone/>
              <a:defRPr lang="en-US" sz="14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87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178910" y="4268176"/>
            <a:ext cx="1942132" cy="1524000"/>
          </a:xfrm>
          <a:solidFill>
            <a:schemeClr val="accent1"/>
          </a:solidFill>
        </p:spPr>
        <p:txBody>
          <a:bodyPr lIns="182880" tIns="0" rIns="182880" bIns="182880" anchor="b"/>
          <a:lstStyle>
            <a:lvl1pPr algn="l">
              <a:buFontTx/>
              <a:buNone/>
              <a:defRPr lang="en-US" sz="14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cxnSp>
        <p:nvCxnSpPr>
          <p:cNvPr id="109" name="Straight Connector 108"/>
          <p:cNvCxnSpPr/>
          <p:nvPr userDrawn="1"/>
        </p:nvCxnSpPr>
        <p:spPr>
          <a:xfrm flipH="1" flipV="1">
            <a:off x="8183712" y="4672636"/>
            <a:ext cx="0" cy="405389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111" name="Straight Connector 110"/>
          <p:cNvCxnSpPr/>
          <p:nvPr userDrawn="1"/>
        </p:nvCxnSpPr>
        <p:spPr>
          <a:xfrm flipH="1">
            <a:off x="3451987" y="4652059"/>
            <a:ext cx="509911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117" name="Straight Connector 116"/>
          <p:cNvCxnSpPr/>
          <p:nvPr userDrawn="1"/>
        </p:nvCxnSpPr>
        <p:spPr>
          <a:xfrm flipH="1">
            <a:off x="5204709" y="4652059"/>
            <a:ext cx="509911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118" name="Straight Connector 117"/>
          <p:cNvCxnSpPr/>
          <p:nvPr userDrawn="1"/>
        </p:nvCxnSpPr>
        <p:spPr>
          <a:xfrm flipH="1">
            <a:off x="6969844" y="4652059"/>
            <a:ext cx="509911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128" name="Straight Connector 127"/>
          <p:cNvCxnSpPr/>
          <p:nvPr userDrawn="1"/>
        </p:nvCxnSpPr>
        <p:spPr>
          <a:xfrm flipH="1">
            <a:off x="2906077" y="4986583"/>
            <a:ext cx="0" cy="405389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134" name="Straight Connector 133"/>
          <p:cNvCxnSpPr/>
          <p:nvPr userDrawn="1"/>
        </p:nvCxnSpPr>
        <p:spPr>
          <a:xfrm>
            <a:off x="3618622" y="5398031"/>
            <a:ext cx="509911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135" name="Straight Connector 134"/>
          <p:cNvCxnSpPr/>
          <p:nvPr userDrawn="1"/>
        </p:nvCxnSpPr>
        <p:spPr>
          <a:xfrm>
            <a:off x="5385329" y="5398031"/>
            <a:ext cx="509911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cxnSp>
        <p:nvCxnSpPr>
          <p:cNvPr id="136" name="Straight Connector 135"/>
          <p:cNvCxnSpPr/>
          <p:nvPr userDrawn="1"/>
        </p:nvCxnSpPr>
        <p:spPr>
          <a:xfrm>
            <a:off x="7144541" y="5398031"/>
            <a:ext cx="509911" cy="0"/>
          </a:xfrm>
          <a:prstGeom prst="line">
            <a:avLst/>
          </a:prstGeom>
          <a:noFill/>
          <a:ln w="190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</p:spPr>
      </p:cxnSp>
      <p:sp>
        <p:nvSpPr>
          <p:cNvPr id="43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2250410" y="4405927"/>
            <a:ext cx="1311334" cy="492268"/>
          </a:xfrm>
          <a:solidFill>
            <a:schemeClr val="bg2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1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4009622" y="4405927"/>
            <a:ext cx="1311334" cy="492268"/>
          </a:xfrm>
          <a:solidFill>
            <a:schemeClr val="bg2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1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5768834" y="4405927"/>
            <a:ext cx="1311334" cy="492268"/>
          </a:xfrm>
          <a:solidFill>
            <a:schemeClr val="bg2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1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31"/>
          </p:nvPr>
        </p:nvSpPr>
        <p:spPr>
          <a:xfrm>
            <a:off x="7528045" y="4405927"/>
            <a:ext cx="1311334" cy="492268"/>
          </a:xfrm>
          <a:solidFill>
            <a:schemeClr val="bg2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1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2250410" y="5151899"/>
            <a:ext cx="1311334" cy="492268"/>
          </a:xfrm>
          <a:solidFill>
            <a:schemeClr val="bg2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1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4009622" y="5151899"/>
            <a:ext cx="1311334" cy="492268"/>
          </a:xfrm>
          <a:solidFill>
            <a:schemeClr val="bg2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1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5768834" y="5151899"/>
            <a:ext cx="1311334" cy="492268"/>
          </a:xfrm>
          <a:solidFill>
            <a:schemeClr val="bg2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1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50" name="Text Placeholder 13"/>
          <p:cNvSpPr>
            <a:spLocks noGrp="1"/>
          </p:cNvSpPr>
          <p:nvPr>
            <p:ph type="body" sz="quarter" idx="30"/>
          </p:nvPr>
        </p:nvSpPr>
        <p:spPr>
          <a:xfrm>
            <a:off x="7528045" y="5151899"/>
            <a:ext cx="1311334" cy="492268"/>
          </a:xfrm>
          <a:solidFill>
            <a:schemeClr val="bg2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100" b="0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78911" y="2686541"/>
            <a:ext cx="1942130" cy="923857"/>
          </a:xfrm>
          <a:solidFill>
            <a:srgbClr val="00246D"/>
          </a:solidFill>
        </p:spPr>
        <p:txBody>
          <a:bodyPr wrap="square" lIns="182880" tIns="91440" rIns="91440" bIns="91440" rtlCol="0" anchor="ctr">
            <a:noAutofit/>
          </a:bodyPr>
          <a:lstStyle>
            <a:lvl1pPr marL="0" indent="0">
              <a:buFontTx/>
              <a:buNone/>
              <a:defRPr lang="en-US" sz="1200" dirty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marL="0" lvl="0" defTabSz="685766"/>
            <a:endParaRPr lang="en-US"/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33"/>
          </p:nvPr>
        </p:nvSpPr>
        <p:spPr>
          <a:xfrm>
            <a:off x="178912" y="1104902"/>
            <a:ext cx="1942130" cy="923857"/>
          </a:xfrm>
          <a:solidFill>
            <a:srgbClr val="165EA6"/>
          </a:solidFill>
        </p:spPr>
        <p:txBody>
          <a:bodyPr wrap="square" lIns="182880" tIns="91440" rIns="91440" bIns="91440" rtlCol="0" anchor="ctr">
            <a:noAutofit/>
          </a:bodyPr>
          <a:lstStyle>
            <a:lvl1pPr marL="0" indent="0">
              <a:buFontTx/>
              <a:buNone/>
              <a:defRPr lang="en-US" sz="1200" dirty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marL="0" lvl="0" defTabSz="685766"/>
            <a:endParaRPr lang="en-US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4"/>
          </p:nvPr>
        </p:nvSpPr>
        <p:spPr>
          <a:xfrm>
            <a:off x="178910" y="4268178"/>
            <a:ext cx="1942130" cy="923857"/>
          </a:xfrm>
          <a:solidFill>
            <a:srgbClr val="3C055A"/>
          </a:solidFill>
        </p:spPr>
        <p:txBody>
          <a:bodyPr wrap="square" lIns="182880" tIns="91440" rIns="91440" bIns="91440" rtlCol="0" anchor="ctr">
            <a:noAutofit/>
          </a:bodyPr>
          <a:lstStyle>
            <a:lvl1pPr marL="0" indent="0">
              <a:buFontTx/>
              <a:buNone/>
              <a:defRPr lang="en-US" sz="1200" dirty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marL="0" lvl="0" defTabSz="685766"/>
            <a:endParaRPr lang="en-US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35"/>
          </p:nvPr>
        </p:nvSpPr>
        <p:spPr>
          <a:xfrm>
            <a:off x="2250410" y="2925944"/>
            <a:ext cx="1956492" cy="692129"/>
          </a:xfrm>
          <a:prstGeom prst="homePlate">
            <a:avLst/>
          </a:prstGeom>
          <a:solidFill>
            <a:schemeClr val="accent2"/>
          </a:solidFill>
        </p:spPr>
        <p:txBody>
          <a:bodyPr lIns="182880" tIns="0" bIns="0" anchor="ctr"/>
          <a:lstStyle>
            <a:lvl1pPr algn="l">
              <a:buFontTx/>
              <a:buNone/>
              <a:defRPr lang="en-US" sz="1100" b="0" kern="0" dirty="0" smtClean="0">
                <a:solidFill>
                  <a:schemeClr val="bg1">
                    <a:lumMod val="95000"/>
                  </a:schemeClr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36"/>
          </p:nvPr>
        </p:nvSpPr>
        <p:spPr>
          <a:xfrm>
            <a:off x="3984817" y="2925944"/>
            <a:ext cx="1956492" cy="692129"/>
          </a:xfrm>
          <a:prstGeom prst="chevron">
            <a:avLst/>
          </a:prstGeom>
          <a:solidFill>
            <a:schemeClr val="accent2"/>
          </a:solidFill>
        </p:spPr>
        <p:txBody>
          <a:bodyPr lIns="182880" tIns="0" bIns="0" anchor="ctr"/>
          <a:lstStyle>
            <a:lvl1pPr algn="l">
              <a:buFontTx/>
              <a:buNone/>
              <a:defRPr lang="en-US" sz="1100" b="0" kern="0" dirty="0" smtClean="0">
                <a:solidFill>
                  <a:schemeClr val="bg1">
                    <a:lumMod val="95000"/>
                  </a:schemeClr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37"/>
          </p:nvPr>
        </p:nvSpPr>
        <p:spPr>
          <a:xfrm>
            <a:off x="5719224" y="2925944"/>
            <a:ext cx="1956492" cy="692129"/>
          </a:xfrm>
          <a:prstGeom prst="chevron">
            <a:avLst/>
          </a:prstGeom>
          <a:solidFill>
            <a:schemeClr val="accent2"/>
          </a:solidFill>
        </p:spPr>
        <p:txBody>
          <a:bodyPr lIns="182880" tIns="0" bIns="0" anchor="ctr"/>
          <a:lstStyle>
            <a:lvl1pPr algn="l">
              <a:buFontTx/>
              <a:buNone/>
              <a:defRPr lang="en-US" sz="1100" b="0" kern="0" dirty="0" smtClean="0">
                <a:solidFill>
                  <a:schemeClr val="bg1">
                    <a:lumMod val="95000"/>
                  </a:schemeClr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04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42900" y="221719"/>
            <a:ext cx="8458200" cy="68452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Rounded Rectangle 15"/>
          <p:cNvSpPr/>
          <p:nvPr userDrawn="1"/>
        </p:nvSpPr>
        <p:spPr>
          <a:xfrm>
            <a:off x="337511" y="1104900"/>
            <a:ext cx="8453550" cy="22485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0" rIns="0" bIns="0" rtlCol="0" anchor="t">
            <a:noAutofit/>
          </a:bodyPr>
          <a:lstStyle/>
          <a:p>
            <a:pPr marL="6350" lvl="0" indent="0" algn="ctr">
              <a:spcBef>
                <a:spcPct val="0"/>
              </a:spcBef>
              <a:buClrTx/>
              <a:buSzPct val="80000"/>
              <a:buFontTx/>
              <a:buNone/>
              <a:tabLst/>
            </a:pPr>
            <a:endParaRPr lang="en-US" sz="1200" b="0" kern="0">
              <a:solidFill>
                <a:schemeClr val="tx1"/>
              </a:solidFill>
            </a:endParaRP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92061" y="1507460"/>
            <a:ext cx="2021159" cy="1305093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600"/>
              </a:spcAft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2494777" y="1507460"/>
            <a:ext cx="2021159" cy="1305093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600"/>
              </a:spcAft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4597495" y="1507460"/>
            <a:ext cx="2021159" cy="1305093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600"/>
              </a:spcAft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6695563" y="1507460"/>
            <a:ext cx="2021159" cy="1305093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spcAft>
                <a:spcPts val="600"/>
              </a:spcAft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37512" y="3432423"/>
            <a:ext cx="8453550" cy="266743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41" hasCustomPrompt="1"/>
          </p:nvPr>
        </p:nvSpPr>
        <p:spPr>
          <a:xfrm>
            <a:off x="337511" y="1104900"/>
            <a:ext cx="8453550" cy="3236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spcAft>
                <a:spcPts val="600"/>
              </a:spcAft>
              <a:buNone/>
              <a:defRPr sz="1600" b="1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4597492" y="2913865"/>
            <a:ext cx="2026548" cy="342527"/>
          </a:xfrm>
          <a:solidFill>
            <a:srgbClr val="1F76C9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4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2494775" y="2913865"/>
            <a:ext cx="2026548" cy="342527"/>
          </a:xfrm>
          <a:solidFill>
            <a:schemeClr val="accent2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4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50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392058" y="2913865"/>
            <a:ext cx="2026548" cy="342527"/>
          </a:xfr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4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51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6700210" y="2909638"/>
            <a:ext cx="2026548" cy="342527"/>
          </a:xfrm>
          <a:solidFill>
            <a:schemeClr val="accent4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4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44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tur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42900" y="221719"/>
            <a:ext cx="8458200" cy="68452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Rounded Rectangle 15"/>
          <p:cNvSpPr/>
          <p:nvPr userDrawn="1"/>
        </p:nvSpPr>
        <p:spPr>
          <a:xfrm>
            <a:off x="337511" y="1104900"/>
            <a:ext cx="8453550" cy="22485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0" rIns="0" bIns="0" rtlCol="0" anchor="t">
            <a:noAutofit/>
          </a:bodyPr>
          <a:lstStyle/>
          <a:p>
            <a:pPr marL="6350" lvl="0" indent="0" algn="ctr">
              <a:spcBef>
                <a:spcPct val="0"/>
              </a:spcBef>
              <a:buClrTx/>
              <a:buSzPct val="80000"/>
              <a:buFontTx/>
              <a:buNone/>
              <a:tabLst/>
            </a:pPr>
            <a:endParaRPr lang="en-US" sz="1200" b="0" kern="0">
              <a:solidFill>
                <a:schemeClr val="tx1"/>
              </a:solidFill>
            </a:endParaRP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92061" y="1507460"/>
            <a:ext cx="2021159" cy="1305093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118872" indent="-118872" algn="l">
              <a:spcAft>
                <a:spcPts val="600"/>
              </a:spcAft>
              <a:buFont typeface="Arial" charset="0"/>
              <a:buChar char="•"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2494777" y="1507460"/>
            <a:ext cx="2021159" cy="1305093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118872" indent="-118872" algn="l">
              <a:spcAft>
                <a:spcPts val="600"/>
              </a:spcAft>
              <a:buFont typeface="Arial" charset="0"/>
              <a:buChar char="•"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4597495" y="1507460"/>
            <a:ext cx="2021159" cy="1305093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118872" indent="-118872" algn="l">
              <a:spcAft>
                <a:spcPts val="600"/>
              </a:spcAft>
              <a:buFont typeface="Arial" charset="0"/>
              <a:buChar char="•"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6695563" y="1507460"/>
            <a:ext cx="2021159" cy="1305093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118872" indent="-118872" algn="l">
              <a:spcAft>
                <a:spcPts val="600"/>
              </a:spcAft>
              <a:buFont typeface="Arial" charset="0"/>
              <a:buChar char="•"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37512" y="3432423"/>
            <a:ext cx="8453550" cy="266743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41" hasCustomPrompt="1"/>
          </p:nvPr>
        </p:nvSpPr>
        <p:spPr>
          <a:xfrm>
            <a:off x="337511" y="1104900"/>
            <a:ext cx="8453550" cy="3236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spcAft>
                <a:spcPts val="600"/>
              </a:spcAft>
              <a:buNone/>
              <a:defRPr sz="1600" b="1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4597492" y="2913865"/>
            <a:ext cx="2026548" cy="342527"/>
          </a:xfrm>
          <a:solidFill>
            <a:srgbClr val="1F76C9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4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2494775" y="2913865"/>
            <a:ext cx="2026548" cy="342527"/>
          </a:xfrm>
          <a:solidFill>
            <a:schemeClr val="accent2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4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50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392058" y="2913865"/>
            <a:ext cx="2026548" cy="342527"/>
          </a:xfrm>
          <a:solidFill>
            <a:schemeClr val="accent1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4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  <p:sp>
        <p:nvSpPr>
          <p:cNvPr id="51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6700210" y="2909638"/>
            <a:ext cx="2026548" cy="342527"/>
          </a:xfrm>
          <a:solidFill>
            <a:schemeClr val="accent4"/>
          </a:solidFill>
        </p:spPr>
        <p:txBody>
          <a:bodyPr lIns="0" tIns="0" bIns="0" anchor="ctr"/>
          <a:lstStyle>
            <a:lvl1pPr algn="ctr">
              <a:buFontTx/>
              <a:buNone/>
              <a:defRPr lang="en-US" sz="1400" b="1" kern="0" dirty="0" smtClean="0">
                <a:solidFill>
                  <a:schemeClr val="bg1"/>
                </a:solidFill>
              </a:defRPr>
            </a:lvl1pPr>
            <a:lvl2pPr marL="292097" indent="0">
              <a:buFontTx/>
              <a:buNone/>
              <a:defRPr lang="en-US" dirty="0" smtClean="0"/>
            </a:lvl2pPr>
            <a:lvl3pPr marL="742936" indent="0">
              <a:buFontTx/>
              <a:buNone/>
              <a:defRPr lang="en-US" dirty="0" smtClean="0"/>
            </a:lvl3pPr>
            <a:lvl4pPr marL="1198536" indent="0">
              <a:buFontTx/>
              <a:buNone/>
              <a:defRPr lang="en-US" dirty="0" smtClean="0"/>
            </a:lvl4pPr>
            <a:lvl5pPr marL="1655725" indent="0">
              <a:buFontTx/>
              <a:buNone/>
              <a:defRPr lang="en-US" dirty="0"/>
            </a:lvl5pPr>
          </a:lstStyle>
          <a:p>
            <a:pPr marL="6350" lvl="0" indent="0" defTabSz="457189">
              <a:spcBef>
                <a:spcPct val="0"/>
              </a:spcBef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3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 noChangeAspect="1"/>
          </p:cNvSpPr>
          <p:nvPr/>
        </p:nvSpPr>
        <p:spPr>
          <a:xfrm flipV="1">
            <a:off x="3" y="0"/>
            <a:ext cx="7271043" cy="6858000"/>
          </a:xfrm>
          <a:custGeom>
            <a:avLst/>
            <a:gdLst>
              <a:gd name="connsiteX0" fmla="*/ 0 w 7271043"/>
              <a:gd name="connsiteY0" fmla="*/ 0 h 5143500"/>
              <a:gd name="connsiteX1" fmla="*/ 7271043 w 7271043"/>
              <a:gd name="connsiteY1" fmla="*/ 0 h 5143500"/>
              <a:gd name="connsiteX2" fmla="*/ 6938986 w 7271043"/>
              <a:gd name="connsiteY2" fmla="*/ 580910 h 5143500"/>
              <a:gd name="connsiteX3" fmla="*/ 4592150 w 7271043"/>
              <a:gd name="connsiteY3" fmla="*/ 4686514 h 5143500"/>
              <a:gd name="connsiteX4" fmla="*/ 4330929 w 7271043"/>
              <a:gd name="connsiteY4" fmla="*/ 5143500 h 5143500"/>
              <a:gd name="connsiteX5" fmla="*/ 0 w 7271043"/>
              <a:gd name="connsiteY5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1043" h="5143500">
                <a:moveTo>
                  <a:pt x="0" y="0"/>
                </a:moveTo>
                <a:lnTo>
                  <a:pt x="7271043" y="0"/>
                </a:lnTo>
                <a:lnTo>
                  <a:pt x="6938986" y="580910"/>
                </a:lnTo>
                <a:cubicBezTo>
                  <a:pt x="6041285" y="2151366"/>
                  <a:pt x="5264430" y="3510414"/>
                  <a:pt x="4592150" y="4686514"/>
                </a:cubicBezTo>
                <a:lnTo>
                  <a:pt x="4330929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4349" y="4181450"/>
            <a:ext cx="4105572" cy="39866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GB" sz="2000" b="0" dirty="0" smtClean="0">
                <a:solidFill>
                  <a:schemeClr val="tx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GB"/>
              <a:t>Subtitle Goes Here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349" y="4684811"/>
            <a:ext cx="4102504" cy="3841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GB"/>
              <a:t>Speaker Name</a:t>
            </a:r>
            <a:endParaRPr lang="en-US"/>
          </a:p>
        </p:txBody>
      </p:sp>
      <p:sp>
        <p:nvSpPr>
          <p:cNvPr id="3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344349" y="5004807"/>
            <a:ext cx="4102504" cy="3841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GB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GB"/>
              <a:t>Speaker Title</a:t>
            </a:r>
          </a:p>
        </p:txBody>
      </p:sp>
      <p:sp>
        <p:nvSpPr>
          <p:cNvPr id="3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344349" y="5314389"/>
            <a:ext cx="4102504" cy="3841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buFontTx/>
              <a:buNone/>
              <a:defRPr lang="en-GB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GB"/>
              <a:t>Date</a:t>
            </a:r>
          </a:p>
        </p:txBody>
      </p:sp>
      <p:sp>
        <p:nvSpPr>
          <p:cNvPr id="34" name="Title 1"/>
          <p:cNvSpPr>
            <a:spLocks noGrp="1"/>
          </p:cNvSpPr>
          <p:nvPr>
            <p:ph type="ctrTitle"/>
          </p:nvPr>
        </p:nvSpPr>
        <p:spPr>
          <a:xfrm>
            <a:off x="344349" y="2392264"/>
            <a:ext cx="4112226" cy="1833899"/>
          </a:xfrm>
        </p:spPr>
        <p:txBody>
          <a:bodyPr anchor="b"/>
          <a:lstStyle>
            <a:lvl1pPr>
              <a:lnSpc>
                <a:spcPct val="100000"/>
              </a:lnSpc>
              <a:buFontTx/>
              <a:buNone/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579748" y="320300"/>
            <a:ext cx="4564252" cy="5972013"/>
          </a:xfrm>
          <a:prstGeom prst="rect">
            <a:avLst/>
          </a:prstGeom>
          <a:noFill/>
          <a:ln>
            <a:noFill/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pic>
        <p:nvPicPr>
          <p:cNvPr id="11" name="Picture 10" descr="Viavi_c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72" y="156288"/>
            <a:ext cx="2199190" cy="7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42900" y="221719"/>
            <a:ext cx="8458200" cy="68452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565720" y="1241005"/>
            <a:ext cx="6012567" cy="4005072"/>
          </a:xfrm>
          <a:prstGeom prst="rect">
            <a:avLst/>
          </a:prstGeom>
          <a:noFill/>
          <a:ln>
            <a:noFill/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16350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770704" y="1241005"/>
            <a:ext cx="6012567" cy="4005072"/>
          </a:xfrm>
          <a:prstGeom prst="rect">
            <a:avLst/>
          </a:prstGeom>
          <a:noFill/>
          <a:ln>
            <a:noFill/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itle 10"/>
          <p:cNvSpPr>
            <a:spLocks noGrp="1"/>
          </p:cNvSpPr>
          <p:nvPr>
            <p:ph type="title" hasCustomPrompt="1"/>
          </p:nvPr>
        </p:nvSpPr>
        <p:spPr>
          <a:xfrm>
            <a:off x="333324" y="1710851"/>
            <a:ext cx="2038616" cy="2212588"/>
          </a:xfr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77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402336"/>
            <a:ext cx="4023360" cy="5659797"/>
          </a:xfrm>
          <a:prstGeom prst="rect">
            <a:avLst/>
          </a:prstGeom>
        </p:spPr>
        <p:txBody>
          <a:bodyPr lIns="0" tIns="45710" rIns="0" bIns="45710" anchor="ctr" anchorCtr="0">
            <a:noAutofit/>
          </a:bodyPr>
          <a:lstStyle>
            <a:lvl1pPr marL="7938" indent="0">
              <a:buNone/>
              <a:tabLst/>
              <a:defRPr sz="2400" b="1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77740" y="2"/>
            <a:ext cx="4366260" cy="6376415"/>
          </a:xfrm>
          <a:prstGeom prst="rect">
            <a:avLst/>
          </a:prstGeom>
        </p:spPr>
        <p:txBody>
          <a:bodyPr vert="horz" lIns="0" tIns="45710" rIns="0" bIns="45710"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tx1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97578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/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hlinkClick r:id="rId2"/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1631003"/>
            <a:ext cx="533550" cy="53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hlinkClick r:id="rId4"/>
          </p:cNvPr>
          <p:cNvPicPr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2735609"/>
            <a:ext cx="533550" cy="53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hlinkClick r:id="rId6"/>
          </p:cNvPr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3839819"/>
            <a:ext cx="533550" cy="53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hlinkClick r:id="rId8"/>
          </p:cNvPr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010" y="1603967"/>
            <a:ext cx="533550" cy="531368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010" y="3840216"/>
            <a:ext cx="533550" cy="531368"/>
          </a:xfrm>
          <a:prstGeom prst="rect">
            <a:avLst/>
          </a:prstGeom>
        </p:spPr>
      </p:pic>
      <p:pic>
        <p:nvPicPr>
          <p:cNvPr id="3" name="Picture 2">
            <a:hlinkClick r:id="rId11"/>
          </p:cNvPr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521" y="2735609"/>
            <a:ext cx="533550" cy="531368"/>
          </a:xfrm>
          <a:prstGeom prst="rect">
            <a:avLst/>
          </a:prstGeom>
        </p:spPr>
      </p:pic>
      <p:sp>
        <p:nvSpPr>
          <p:cNvPr id="17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5381321" y="3961457"/>
            <a:ext cx="3348273" cy="28708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/>
              <a:t>Text Goes Here</a:t>
            </a:r>
          </a:p>
        </p:txBody>
      </p:sp>
      <p:sp>
        <p:nvSpPr>
          <p:cNvPr id="26" name="TextBox 25">
            <a:hlinkClick r:id="rId13"/>
          </p:cNvPr>
          <p:cNvSpPr txBox="1"/>
          <p:nvPr userDrawn="1"/>
        </p:nvSpPr>
        <p:spPr>
          <a:xfrm>
            <a:off x="951208" y="1753146"/>
            <a:ext cx="3337762" cy="287087"/>
          </a:xfrm>
          <a:prstGeom prst="rect">
            <a:avLst/>
          </a:prstGeom>
        </p:spPr>
        <p:txBody>
          <a:bodyPr vert="horz" lIns="91420" tIns="45710" rIns="91420" bIns="45710" rtlCol="0" anchor="ctr" anchorCtr="0">
            <a:noAutofit/>
          </a:bodyPr>
          <a:lstStyle>
            <a:lvl1pPr marR="0" indent="0" defTabSz="457189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None/>
              <a:tabLst/>
              <a:defRPr lang="en-US" sz="1200" b="0" i="0" baseline="0" smtClean="0">
                <a:cs typeface="CiscoSans ExtraLight"/>
              </a:defRPr>
            </a:lvl1pPr>
            <a:lvl2pPr marL="457189" indent="-165096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 marL="741344" indent="-171446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 marL="1031849" indent="-173034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 marL="1316006" indent="-173034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dirty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  <a:lvl6pPr marL="2514537" indent="-228594" defTabSz="457189">
              <a:spcBef>
                <a:spcPct val="20000"/>
              </a:spcBef>
              <a:buFont typeface="Arial"/>
              <a:buChar char="•"/>
              <a:defRPr sz="2000"/>
            </a:lvl6pPr>
            <a:lvl7pPr marL="2971726" indent="-228594" defTabSz="457189">
              <a:spcBef>
                <a:spcPct val="20000"/>
              </a:spcBef>
              <a:buFont typeface="Arial"/>
              <a:buChar char="•"/>
              <a:defRPr sz="2000"/>
            </a:lvl7pPr>
            <a:lvl8pPr marL="3428914" indent="-228594" defTabSz="457189">
              <a:spcBef>
                <a:spcPct val="20000"/>
              </a:spcBef>
              <a:buFont typeface="Arial"/>
              <a:buChar char="•"/>
              <a:defRPr sz="2000"/>
            </a:lvl8pPr>
            <a:lvl9pPr marL="3886103" indent="-228594" defTabSz="457189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400"/>
              <a:t>twitter.com/ViaviSolutions</a:t>
            </a:r>
          </a:p>
        </p:txBody>
      </p:sp>
      <p:sp>
        <p:nvSpPr>
          <p:cNvPr id="28" name="TextBox 27">
            <a:hlinkClick r:id="rId14"/>
          </p:cNvPr>
          <p:cNvSpPr txBox="1"/>
          <p:nvPr userDrawn="1"/>
        </p:nvSpPr>
        <p:spPr>
          <a:xfrm>
            <a:off x="940697" y="2857355"/>
            <a:ext cx="3337762" cy="287087"/>
          </a:xfrm>
          <a:prstGeom prst="rect">
            <a:avLst/>
          </a:prstGeom>
        </p:spPr>
        <p:txBody>
          <a:bodyPr vert="horz" lIns="91420" tIns="45710" rIns="91420" bIns="45710" rtlCol="0" anchor="ctr" anchorCtr="0">
            <a:noAutofit/>
          </a:bodyPr>
          <a:lstStyle>
            <a:lvl1pPr marR="0" indent="0" defTabSz="457189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None/>
              <a:tabLst/>
              <a:defRPr lang="en-US" sz="1200" b="0" i="0" baseline="0" smtClean="0">
                <a:cs typeface="CiscoSans ExtraLight"/>
              </a:defRPr>
            </a:lvl1pPr>
            <a:lvl2pPr marL="457189" indent="-165096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 marL="741344" indent="-171446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 marL="1031849" indent="-173034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 marL="1316006" indent="-173034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dirty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  <a:lvl6pPr marL="2514537" indent="-228594" defTabSz="457189">
              <a:spcBef>
                <a:spcPct val="20000"/>
              </a:spcBef>
              <a:buFont typeface="Arial"/>
              <a:buChar char="•"/>
              <a:defRPr sz="2000"/>
            </a:lvl6pPr>
            <a:lvl7pPr marL="2971726" indent="-228594" defTabSz="457189">
              <a:spcBef>
                <a:spcPct val="20000"/>
              </a:spcBef>
              <a:buFont typeface="Arial"/>
              <a:buChar char="•"/>
              <a:defRPr sz="2000"/>
            </a:lvl7pPr>
            <a:lvl8pPr marL="3428914" indent="-228594" defTabSz="457189">
              <a:spcBef>
                <a:spcPct val="20000"/>
              </a:spcBef>
              <a:buFont typeface="Arial"/>
              <a:buChar char="•"/>
              <a:defRPr sz="2000"/>
            </a:lvl8pPr>
            <a:lvl9pPr marL="3886103" indent="-228594" defTabSz="457189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400"/>
              <a:t>www.facebook.com/viavisolutions</a:t>
            </a:r>
          </a:p>
        </p:txBody>
      </p:sp>
      <p:sp>
        <p:nvSpPr>
          <p:cNvPr id="30" name="TextBox 29">
            <a:hlinkClick r:id="rId15"/>
          </p:cNvPr>
          <p:cNvSpPr txBox="1"/>
          <p:nvPr userDrawn="1"/>
        </p:nvSpPr>
        <p:spPr>
          <a:xfrm>
            <a:off x="940696" y="3958243"/>
            <a:ext cx="3631303" cy="274259"/>
          </a:xfrm>
          <a:prstGeom prst="rect">
            <a:avLst/>
          </a:prstGeom>
        </p:spPr>
        <p:txBody>
          <a:bodyPr vert="horz" lIns="91420" tIns="45710" rIns="91420" bIns="45710" rtlCol="0" anchor="ctr" anchorCtr="0">
            <a:noAutofit/>
          </a:bodyPr>
          <a:lstStyle>
            <a:lvl1pPr marR="0" indent="0" defTabSz="457189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None/>
              <a:tabLst/>
              <a:defRPr lang="en-US" sz="1200" b="0" i="0" baseline="0" smtClean="0">
                <a:cs typeface="CiscoSans ExtraLight"/>
              </a:defRPr>
            </a:lvl1pPr>
            <a:lvl2pPr marL="457189" indent="-165096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 marL="741344" indent="-171446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 marL="1031849" indent="-173034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 marL="1316006" indent="-173034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dirty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  <a:lvl6pPr marL="2514537" indent="-228594" defTabSz="457189">
              <a:spcBef>
                <a:spcPct val="20000"/>
              </a:spcBef>
              <a:buFont typeface="Arial"/>
              <a:buChar char="•"/>
              <a:defRPr sz="2000"/>
            </a:lvl6pPr>
            <a:lvl7pPr marL="2971726" indent="-228594" defTabSz="457189">
              <a:spcBef>
                <a:spcPct val="20000"/>
              </a:spcBef>
              <a:buFont typeface="Arial"/>
              <a:buChar char="•"/>
              <a:defRPr sz="2000"/>
            </a:lvl7pPr>
            <a:lvl8pPr marL="3428914" indent="-228594" defTabSz="457189">
              <a:spcBef>
                <a:spcPct val="20000"/>
              </a:spcBef>
              <a:buFont typeface="Arial"/>
              <a:buChar char="•"/>
              <a:defRPr sz="2000"/>
            </a:lvl8pPr>
            <a:lvl9pPr marL="3886103" indent="-228594" defTabSz="457189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400"/>
              <a:t>www.linkedin.com/company/viavi-solutions</a:t>
            </a:r>
          </a:p>
        </p:txBody>
      </p:sp>
      <p:sp>
        <p:nvSpPr>
          <p:cNvPr id="32" name="TextBox 31">
            <a:hlinkClick r:id="rId16"/>
          </p:cNvPr>
          <p:cNvSpPr txBox="1"/>
          <p:nvPr userDrawn="1"/>
        </p:nvSpPr>
        <p:spPr>
          <a:xfrm>
            <a:off x="5391829" y="1689572"/>
            <a:ext cx="3337762" cy="287087"/>
          </a:xfrm>
          <a:prstGeom prst="rect">
            <a:avLst/>
          </a:prstGeom>
        </p:spPr>
        <p:txBody>
          <a:bodyPr vert="horz" lIns="91420" tIns="45710" rIns="91420" bIns="45710" rtlCol="0" anchor="ctr" anchorCtr="0">
            <a:noAutofit/>
          </a:bodyPr>
          <a:lstStyle>
            <a:lvl1pPr marR="0" indent="0" defTabSz="457189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None/>
              <a:tabLst/>
              <a:defRPr lang="en-US" sz="1200" b="0" i="0" baseline="0" smtClean="0">
                <a:cs typeface="CiscoSans ExtraLight"/>
              </a:defRPr>
            </a:lvl1pPr>
            <a:lvl2pPr marL="457189" indent="-165096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 marL="741344" indent="-171446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 marL="1031849" indent="-173034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 marL="1316006" indent="-173034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dirty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  <a:lvl6pPr marL="2514537" indent="-228594" defTabSz="457189">
              <a:spcBef>
                <a:spcPct val="20000"/>
              </a:spcBef>
              <a:buFont typeface="Arial"/>
              <a:buChar char="•"/>
              <a:defRPr sz="2000"/>
            </a:lvl6pPr>
            <a:lvl7pPr marL="2971726" indent="-228594" defTabSz="457189">
              <a:spcBef>
                <a:spcPct val="20000"/>
              </a:spcBef>
              <a:buFont typeface="Arial"/>
              <a:buChar char="•"/>
              <a:defRPr sz="2000"/>
            </a:lvl7pPr>
            <a:lvl8pPr marL="3428914" indent="-228594" defTabSz="457189">
              <a:spcBef>
                <a:spcPct val="20000"/>
              </a:spcBef>
              <a:buFont typeface="Arial"/>
              <a:buChar char="•"/>
              <a:defRPr sz="2000"/>
            </a:lvl8pPr>
            <a:lvl9pPr marL="3886103" indent="-228594" defTabSz="457189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400"/>
              <a:t>www.youtube.com/c/viavisolutions</a:t>
            </a:r>
          </a:p>
        </p:txBody>
      </p:sp>
      <p:sp>
        <p:nvSpPr>
          <p:cNvPr id="34" name="TextBox 33">
            <a:hlinkClick r:id="rId17"/>
          </p:cNvPr>
          <p:cNvSpPr txBox="1"/>
          <p:nvPr userDrawn="1"/>
        </p:nvSpPr>
        <p:spPr>
          <a:xfrm>
            <a:off x="5391829" y="2864326"/>
            <a:ext cx="3337762" cy="287087"/>
          </a:xfrm>
          <a:prstGeom prst="rect">
            <a:avLst/>
          </a:prstGeom>
        </p:spPr>
        <p:txBody>
          <a:bodyPr vert="horz" lIns="91420" tIns="45710" rIns="91420" bIns="45710" rtlCol="0" anchor="ctr" anchorCtr="0">
            <a:noAutofit/>
          </a:bodyPr>
          <a:lstStyle>
            <a:lvl1pPr marR="0" indent="0" defTabSz="457189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None/>
              <a:tabLst/>
              <a:defRPr lang="en-US" sz="1200" b="0" i="0" baseline="0" smtClean="0">
                <a:cs typeface="CiscoSans ExtraLight"/>
              </a:defRPr>
            </a:lvl1pPr>
            <a:lvl2pPr marL="457189" indent="-165096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 marL="741344" indent="-171446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 marL="1031849" indent="-173034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smtClean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 marL="1316006" indent="-173034" defTabSz="457189">
              <a:spcBef>
                <a:spcPts val="0"/>
              </a:spcBef>
              <a:buClrTx/>
              <a:buSzPct val="80000"/>
              <a:buFont typeface="Arial" charset="0"/>
              <a:buChar char="•"/>
              <a:defRPr lang="en-US" b="0" i="0" dirty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  <a:lvl6pPr marL="2514537" indent="-228594" defTabSz="457189">
              <a:spcBef>
                <a:spcPct val="20000"/>
              </a:spcBef>
              <a:buFont typeface="Arial"/>
              <a:buChar char="•"/>
              <a:defRPr sz="2000"/>
            </a:lvl6pPr>
            <a:lvl7pPr marL="2971726" indent="-228594" defTabSz="457189">
              <a:spcBef>
                <a:spcPct val="20000"/>
              </a:spcBef>
              <a:buFont typeface="Arial"/>
              <a:buChar char="•"/>
              <a:defRPr sz="2000"/>
            </a:lvl7pPr>
            <a:lvl8pPr marL="3428914" indent="-228594" defTabSz="457189">
              <a:spcBef>
                <a:spcPct val="20000"/>
              </a:spcBef>
              <a:buFont typeface="Arial"/>
              <a:buChar char="•"/>
              <a:defRPr sz="2000"/>
            </a:lvl8pPr>
            <a:lvl9pPr marL="3886103" indent="-228594" defTabSz="457189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400"/>
              <a:t>plus.google.com/+ViaviSolutions/videos</a:t>
            </a:r>
          </a:p>
        </p:txBody>
      </p:sp>
    </p:spTree>
    <p:extLst>
      <p:ext uri="{BB962C8B-B14F-4D97-AF65-F5344CB8AC3E}">
        <p14:creationId xmlns:p14="http://schemas.microsoft.com/office/powerpoint/2010/main" val="20730018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42900" y="221719"/>
            <a:ext cx="8458200" cy="68452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24841" y="2506835"/>
            <a:ext cx="1249680" cy="69045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142871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261931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333367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404802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287343" y="2506835"/>
            <a:ext cx="1249680" cy="69045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142871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261931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333367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404802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949845" y="2506835"/>
            <a:ext cx="1249680" cy="69045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142871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261931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333367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404802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5612347" y="2506835"/>
            <a:ext cx="1249680" cy="69045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142871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261931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333367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404802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7274848" y="2506835"/>
            <a:ext cx="1249680" cy="69045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142871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261931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333367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404802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624841" y="4523036"/>
            <a:ext cx="1249680" cy="69045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142871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261931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333367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404802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287343" y="4523036"/>
            <a:ext cx="1249680" cy="69045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142871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261931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333367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404802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949845" y="4523036"/>
            <a:ext cx="1249680" cy="69045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142871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261931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333367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404802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5612347" y="4523036"/>
            <a:ext cx="1249680" cy="69045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142871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261931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333367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404802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7274848" y="4523036"/>
            <a:ext cx="1249680" cy="69045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142871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261931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333367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404802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031029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65"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/>
          <p:cNvSpPr/>
          <p:nvPr userDrawn="1"/>
        </p:nvSpPr>
        <p:spPr>
          <a:xfrm>
            <a:off x="814678" y="-1398"/>
            <a:ext cx="8329322" cy="6859399"/>
          </a:xfrm>
          <a:custGeom>
            <a:avLst/>
            <a:gdLst>
              <a:gd name="connsiteX0" fmla="*/ 0 w 8329322"/>
              <a:gd name="connsiteY0" fmla="*/ 0 h 6859399"/>
              <a:gd name="connsiteX1" fmla="*/ 8329322 w 8329322"/>
              <a:gd name="connsiteY1" fmla="*/ 0 h 6859399"/>
              <a:gd name="connsiteX2" fmla="*/ 8329322 w 8329322"/>
              <a:gd name="connsiteY2" fmla="*/ 6859399 h 6859399"/>
              <a:gd name="connsiteX3" fmla="*/ 3924604 w 8329322"/>
              <a:gd name="connsiteY3" fmla="*/ 6859399 h 6859399"/>
              <a:gd name="connsiteX4" fmla="*/ 3576418 w 8329322"/>
              <a:gd name="connsiteY4" fmla="*/ 6250275 h 6859399"/>
              <a:gd name="connsiteX5" fmla="*/ 448282 w 8329322"/>
              <a:gd name="connsiteY5" fmla="*/ 777848 h 68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29322" h="6859399">
                <a:moveTo>
                  <a:pt x="0" y="0"/>
                </a:moveTo>
                <a:lnTo>
                  <a:pt x="8329322" y="0"/>
                </a:lnTo>
                <a:lnTo>
                  <a:pt x="8329322" y="6859399"/>
                </a:lnTo>
                <a:lnTo>
                  <a:pt x="3924604" y="6859399"/>
                </a:lnTo>
                <a:lnTo>
                  <a:pt x="3576418" y="6250275"/>
                </a:lnTo>
                <a:lnTo>
                  <a:pt x="448282" y="777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0" y="-1399"/>
            <a:ext cx="4174468" cy="4354819"/>
          </a:xfrm>
          <a:custGeom>
            <a:avLst/>
            <a:gdLst>
              <a:gd name="connsiteX0" fmla="*/ 0 w 3131830"/>
              <a:gd name="connsiteY0" fmla="*/ 0 h 3267136"/>
              <a:gd name="connsiteX1" fmla="*/ 1327087 w 3131830"/>
              <a:gd name="connsiteY1" fmla="*/ 0 h 3267136"/>
              <a:gd name="connsiteX2" fmla="*/ 1461368 w 3131830"/>
              <a:gd name="connsiteY2" fmla="*/ 235409 h 3267136"/>
              <a:gd name="connsiteX3" fmla="*/ 3100215 w 3131830"/>
              <a:gd name="connsiteY3" fmla="*/ 3108489 h 3267136"/>
              <a:gd name="connsiteX4" fmla="*/ 3010496 w 3131830"/>
              <a:gd name="connsiteY4" fmla="*/ 3267136 h 3267136"/>
              <a:gd name="connsiteX5" fmla="*/ 431081 w 3131830"/>
              <a:gd name="connsiteY5" fmla="*/ 3267136 h 3267136"/>
              <a:gd name="connsiteX6" fmla="*/ 251643 w 3131830"/>
              <a:gd name="connsiteY6" fmla="*/ 3176481 h 3267136"/>
              <a:gd name="connsiteX7" fmla="*/ 914 w 3131830"/>
              <a:gd name="connsiteY7" fmla="*/ 2737226 h 3267136"/>
              <a:gd name="connsiteX8" fmla="*/ 0 w 3131830"/>
              <a:gd name="connsiteY8" fmla="*/ 2735625 h 32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830" h="3267136">
                <a:moveTo>
                  <a:pt x="0" y="0"/>
                </a:moveTo>
                <a:lnTo>
                  <a:pt x="1327087" y="0"/>
                </a:lnTo>
                <a:lnTo>
                  <a:pt x="1461368" y="235409"/>
                </a:lnTo>
                <a:cubicBezTo>
                  <a:pt x="1927256" y="1052162"/>
                  <a:pt x="2469380" y="2002565"/>
                  <a:pt x="3100215" y="3108489"/>
                </a:cubicBezTo>
                <a:cubicBezTo>
                  <a:pt x="3167504" y="3199145"/>
                  <a:pt x="3122645" y="3267136"/>
                  <a:pt x="3010496" y="3267136"/>
                </a:cubicBezTo>
                <a:lnTo>
                  <a:pt x="431081" y="3267136"/>
                </a:lnTo>
                <a:cubicBezTo>
                  <a:pt x="363792" y="3267136"/>
                  <a:pt x="296503" y="3221808"/>
                  <a:pt x="251643" y="3176481"/>
                </a:cubicBezTo>
                <a:cubicBezTo>
                  <a:pt x="251643" y="3176481"/>
                  <a:pt x="251643" y="3176481"/>
                  <a:pt x="914" y="2737226"/>
                </a:cubicBezTo>
                <a:lnTo>
                  <a:pt x="0" y="2735625"/>
                </a:lnTo>
                <a:close/>
              </a:path>
            </a:pathLst>
          </a:custGeom>
          <a:gradFill>
            <a:gsLst>
              <a:gs pos="48000">
                <a:schemeClr val="accent3">
                  <a:lumMod val="75000"/>
                  <a:alpha val="85000"/>
                </a:schemeClr>
              </a:gs>
              <a:gs pos="1000">
                <a:schemeClr val="accent1">
                  <a:alpha val="85000"/>
                </a:schemeClr>
              </a:gs>
              <a:gs pos="100000">
                <a:srgbClr val="00A9E0">
                  <a:alpha val="86000"/>
                </a:srgbClr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R="0" lvl="0" indent="0" defTabSz="91437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8" descr="Viavi_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76" y="2537055"/>
            <a:ext cx="3014878" cy="989600"/>
          </a:xfrm>
          <a:prstGeom prst="rect">
            <a:avLst/>
          </a:prstGeom>
        </p:spPr>
      </p:pic>
      <p:sp>
        <p:nvSpPr>
          <p:cNvPr id="15" name="TextBox 14">
            <a:hlinkClick r:id="rId4"/>
          </p:cNvPr>
          <p:cNvSpPr txBox="1"/>
          <p:nvPr userDrawn="1"/>
        </p:nvSpPr>
        <p:spPr>
          <a:xfrm>
            <a:off x="4723897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</p:spTree>
    <p:extLst>
      <p:ext uri="{BB962C8B-B14F-4D97-AF65-F5344CB8AC3E}">
        <p14:creationId xmlns:p14="http://schemas.microsoft.com/office/powerpoint/2010/main" val="19989681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Freeform 19"/>
          <p:cNvSpPr/>
          <p:nvPr userDrawn="1"/>
        </p:nvSpPr>
        <p:spPr>
          <a:xfrm>
            <a:off x="814678" y="-1398"/>
            <a:ext cx="8329322" cy="6859399"/>
          </a:xfrm>
          <a:custGeom>
            <a:avLst/>
            <a:gdLst>
              <a:gd name="connsiteX0" fmla="*/ 0 w 8329322"/>
              <a:gd name="connsiteY0" fmla="*/ 0 h 6859399"/>
              <a:gd name="connsiteX1" fmla="*/ 8329322 w 8329322"/>
              <a:gd name="connsiteY1" fmla="*/ 0 h 6859399"/>
              <a:gd name="connsiteX2" fmla="*/ 8329322 w 8329322"/>
              <a:gd name="connsiteY2" fmla="*/ 6859399 h 6859399"/>
              <a:gd name="connsiteX3" fmla="*/ 3924604 w 8329322"/>
              <a:gd name="connsiteY3" fmla="*/ 6859399 h 6859399"/>
              <a:gd name="connsiteX4" fmla="*/ 3576418 w 8329322"/>
              <a:gd name="connsiteY4" fmla="*/ 6250275 h 6859399"/>
              <a:gd name="connsiteX5" fmla="*/ 448282 w 8329322"/>
              <a:gd name="connsiteY5" fmla="*/ 777848 h 68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29322" h="6859399">
                <a:moveTo>
                  <a:pt x="0" y="0"/>
                </a:moveTo>
                <a:lnTo>
                  <a:pt x="8329322" y="0"/>
                </a:lnTo>
                <a:lnTo>
                  <a:pt x="8329322" y="6859399"/>
                </a:lnTo>
                <a:lnTo>
                  <a:pt x="3924604" y="6859399"/>
                </a:lnTo>
                <a:lnTo>
                  <a:pt x="3576418" y="6250275"/>
                </a:lnTo>
                <a:lnTo>
                  <a:pt x="448282" y="777848"/>
                </a:lnTo>
                <a:close/>
              </a:path>
            </a:pathLst>
          </a:custGeom>
          <a:gradFill>
            <a:gsLst>
              <a:gs pos="49000">
                <a:schemeClr val="accent3">
                  <a:lumMod val="75000"/>
                </a:schemeClr>
              </a:gs>
              <a:gs pos="0">
                <a:schemeClr val="bg2"/>
              </a:gs>
              <a:gs pos="100000">
                <a:srgbClr val="00A9E0"/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Freeform 16"/>
          <p:cNvSpPr/>
          <p:nvPr userDrawn="1"/>
        </p:nvSpPr>
        <p:spPr>
          <a:xfrm>
            <a:off x="0" y="-1399"/>
            <a:ext cx="4174468" cy="4354819"/>
          </a:xfrm>
          <a:custGeom>
            <a:avLst/>
            <a:gdLst>
              <a:gd name="connsiteX0" fmla="*/ 0 w 3131830"/>
              <a:gd name="connsiteY0" fmla="*/ 0 h 3267136"/>
              <a:gd name="connsiteX1" fmla="*/ 1327087 w 3131830"/>
              <a:gd name="connsiteY1" fmla="*/ 0 h 3267136"/>
              <a:gd name="connsiteX2" fmla="*/ 1461368 w 3131830"/>
              <a:gd name="connsiteY2" fmla="*/ 235409 h 3267136"/>
              <a:gd name="connsiteX3" fmla="*/ 3100215 w 3131830"/>
              <a:gd name="connsiteY3" fmla="*/ 3108489 h 3267136"/>
              <a:gd name="connsiteX4" fmla="*/ 3010496 w 3131830"/>
              <a:gd name="connsiteY4" fmla="*/ 3267136 h 3267136"/>
              <a:gd name="connsiteX5" fmla="*/ 431081 w 3131830"/>
              <a:gd name="connsiteY5" fmla="*/ 3267136 h 3267136"/>
              <a:gd name="connsiteX6" fmla="*/ 251643 w 3131830"/>
              <a:gd name="connsiteY6" fmla="*/ 3176481 h 3267136"/>
              <a:gd name="connsiteX7" fmla="*/ 914 w 3131830"/>
              <a:gd name="connsiteY7" fmla="*/ 2737226 h 3267136"/>
              <a:gd name="connsiteX8" fmla="*/ 0 w 3131830"/>
              <a:gd name="connsiteY8" fmla="*/ 2735625 h 32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1830" h="3267136">
                <a:moveTo>
                  <a:pt x="0" y="0"/>
                </a:moveTo>
                <a:lnTo>
                  <a:pt x="1327087" y="0"/>
                </a:lnTo>
                <a:lnTo>
                  <a:pt x="1461368" y="235409"/>
                </a:lnTo>
                <a:cubicBezTo>
                  <a:pt x="1927256" y="1052162"/>
                  <a:pt x="2469380" y="2002565"/>
                  <a:pt x="3100215" y="3108489"/>
                </a:cubicBezTo>
                <a:cubicBezTo>
                  <a:pt x="3167504" y="3199145"/>
                  <a:pt x="3122645" y="3267136"/>
                  <a:pt x="3010496" y="3267136"/>
                </a:cubicBezTo>
                <a:lnTo>
                  <a:pt x="431081" y="3267136"/>
                </a:lnTo>
                <a:cubicBezTo>
                  <a:pt x="363792" y="3267136"/>
                  <a:pt x="296503" y="3221808"/>
                  <a:pt x="251643" y="3176481"/>
                </a:cubicBezTo>
                <a:cubicBezTo>
                  <a:pt x="251643" y="3176481"/>
                  <a:pt x="251643" y="3176481"/>
                  <a:pt x="914" y="2737226"/>
                </a:cubicBezTo>
                <a:lnTo>
                  <a:pt x="0" y="27356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3015" y="2774174"/>
            <a:ext cx="2540000" cy="515362"/>
          </a:xfrm>
          <a:prstGeom prst="rect">
            <a:avLst/>
          </a:prstGeom>
        </p:spPr>
      </p:pic>
      <p:sp>
        <p:nvSpPr>
          <p:cNvPr id="24" name="TextBox 23">
            <a:hlinkClick r:id="rId4"/>
          </p:cNvPr>
          <p:cNvSpPr txBox="1"/>
          <p:nvPr userDrawn="1"/>
        </p:nvSpPr>
        <p:spPr>
          <a:xfrm>
            <a:off x="4723897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www.viavisolutions.com</a:t>
            </a:r>
          </a:p>
        </p:txBody>
      </p:sp>
    </p:spTree>
    <p:extLst>
      <p:ext uri="{BB962C8B-B14F-4D97-AF65-F5344CB8AC3E}">
        <p14:creationId xmlns:p14="http://schemas.microsoft.com/office/powerpoint/2010/main" val="9790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2"/>
          <a:stretch/>
        </p:blipFill>
        <p:spPr bwMode="auto">
          <a:xfrm>
            <a:off x="0" y="-1"/>
            <a:ext cx="9144000" cy="6869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30"/>
          <p:cNvSpPr/>
          <p:nvPr userDrawn="1"/>
        </p:nvSpPr>
        <p:spPr>
          <a:xfrm>
            <a:off x="0" y="1138"/>
            <a:ext cx="7129106" cy="6856863"/>
          </a:xfrm>
          <a:custGeom>
            <a:avLst/>
            <a:gdLst>
              <a:gd name="connsiteX0" fmla="*/ 0 w 7129106"/>
              <a:gd name="connsiteY0" fmla="*/ 0 h 6856863"/>
              <a:gd name="connsiteX1" fmla="*/ 3209604 w 7129106"/>
              <a:gd name="connsiteY1" fmla="*/ 0 h 6856863"/>
              <a:gd name="connsiteX2" fmla="*/ 3558287 w 7129106"/>
              <a:gd name="connsiteY2" fmla="*/ 609993 h 6856863"/>
              <a:gd name="connsiteX3" fmla="*/ 6690886 w 7129106"/>
              <a:gd name="connsiteY3" fmla="*/ 6090228 h 6856863"/>
              <a:gd name="connsiteX4" fmla="*/ 7129106 w 7129106"/>
              <a:gd name="connsiteY4" fmla="*/ 6856863 h 6856863"/>
              <a:gd name="connsiteX5" fmla="*/ 0 w 7129106"/>
              <a:gd name="connsiteY5" fmla="*/ 6856863 h 685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9106" h="6856863">
                <a:moveTo>
                  <a:pt x="0" y="0"/>
                </a:moveTo>
                <a:lnTo>
                  <a:pt x="3209604" y="0"/>
                </a:lnTo>
                <a:lnTo>
                  <a:pt x="3558287" y="609993"/>
                </a:lnTo>
                <a:cubicBezTo>
                  <a:pt x="4455658" y="2179873"/>
                  <a:pt x="5492618" y="3993955"/>
                  <a:pt x="6690886" y="6090228"/>
                </a:cubicBezTo>
                <a:lnTo>
                  <a:pt x="7129106" y="6856863"/>
                </a:lnTo>
                <a:lnTo>
                  <a:pt x="0" y="68568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9" name="Freeform 18"/>
          <p:cNvSpPr/>
          <p:nvPr userDrawn="1"/>
        </p:nvSpPr>
        <p:spPr>
          <a:xfrm>
            <a:off x="2329501" y="1138"/>
            <a:ext cx="6451269" cy="4361032"/>
          </a:xfrm>
          <a:custGeom>
            <a:avLst/>
            <a:gdLst>
              <a:gd name="connsiteX0" fmla="*/ 0 w 4833070"/>
              <a:gd name="connsiteY0" fmla="*/ 0 h 3267136"/>
              <a:gd name="connsiteX1" fmla="*/ 3038614 w 4833070"/>
              <a:gd name="connsiteY1" fmla="*/ 0 h 3267136"/>
              <a:gd name="connsiteX2" fmla="*/ 3060482 w 4833070"/>
              <a:gd name="connsiteY2" fmla="*/ 38256 h 3267136"/>
              <a:gd name="connsiteX3" fmla="*/ 4822384 w 4833070"/>
              <a:gd name="connsiteY3" fmla="*/ 3120565 h 3267136"/>
              <a:gd name="connsiteX4" fmla="*/ 4730117 w 4833070"/>
              <a:gd name="connsiteY4" fmla="*/ 3267136 h 3267136"/>
              <a:gd name="connsiteX5" fmla="*/ 1948944 w 4833070"/>
              <a:gd name="connsiteY5" fmla="*/ 3267136 h 3267136"/>
              <a:gd name="connsiteX6" fmla="*/ 1803954 w 4833070"/>
              <a:gd name="connsiteY6" fmla="*/ 3147215 h 32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33070" h="3267136">
                <a:moveTo>
                  <a:pt x="0" y="0"/>
                </a:moveTo>
                <a:lnTo>
                  <a:pt x="3038614" y="0"/>
                </a:lnTo>
                <a:lnTo>
                  <a:pt x="3060482" y="38256"/>
                </a:lnTo>
                <a:cubicBezTo>
                  <a:pt x="4822384" y="3120565"/>
                  <a:pt x="4822384" y="3120565"/>
                  <a:pt x="4822384" y="3120565"/>
                </a:cubicBezTo>
                <a:cubicBezTo>
                  <a:pt x="4861926" y="3213838"/>
                  <a:pt x="4782841" y="3267136"/>
                  <a:pt x="4730117" y="3267136"/>
                </a:cubicBezTo>
                <a:cubicBezTo>
                  <a:pt x="1948944" y="3267136"/>
                  <a:pt x="1948944" y="3267136"/>
                  <a:pt x="1948944" y="3267136"/>
                </a:cubicBezTo>
                <a:cubicBezTo>
                  <a:pt x="1896220" y="3267136"/>
                  <a:pt x="1856677" y="3240487"/>
                  <a:pt x="1803954" y="3147215"/>
                </a:cubicBezTo>
                <a:close/>
              </a:path>
            </a:pathLst>
          </a:custGeom>
          <a:gradFill>
            <a:gsLst>
              <a:gs pos="48000">
                <a:schemeClr val="accent3">
                  <a:lumMod val="75000"/>
                  <a:alpha val="85000"/>
                </a:schemeClr>
              </a:gs>
              <a:gs pos="0">
                <a:schemeClr val="accent1">
                  <a:alpha val="85000"/>
                </a:schemeClr>
              </a:gs>
              <a:gs pos="100000">
                <a:srgbClr val="00A9E0">
                  <a:alpha val="86000"/>
                </a:srgbClr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itle 1"/>
          <p:cNvSpPr>
            <a:spLocks noGrp="1"/>
          </p:cNvSpPr>
          <p:nvPr userDrawn="1">
            <p:ph type="title"/>
          </p:nvPr>
        </p:nvSpPr>
        <p:spPr>
          <a:xfrm>
            <a:off x="347472" y="2370400"/>
            <a:ext cx="3195828" cy="123444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33" name="Rectangle 32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36" name="Freeform 35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7" name="TextBox 36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39" name="TextBox 38">
            <a:hlinkClick r:id="rId4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</p:spTree>
    <p:extLst>
      <p:ext uri="{BB962C8B-B14F-4D97-AF65-F5344CB8AC3E}">
        <p14:creationId xmlns:p14="http://schemas.microsoft.com/office/powerpoint/2010/main" val="1605771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0274" y="1"/>
            <a:ext cx="6753726" cy="6857244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>
            <a:off x="0" y="1138"/>
            <a:ext cx="7129106" cy="6856863"/>
          </a:xfrm>
          <a:custGeom>
            <a:avLst/>
            <a:gdLst>
              <a:gd name="connsiteX0" fmla="*/ 0 w 7129106"/>
              <a:gd name="connsiteY0" fmla="*/ 0 h 6856863"/>
              <a:gd name="connsiteX1" fmla="*/ 3209604 w 7129106"/>
              <a:gd name="connsiteY1" fmla="*/ 0 h 6856863"/>
              <a:gd name="connsiteX2" fmla="*/ 3558287 w 7129106"/>
              <a:gd name="connsiteY2" fmla="*/ 609993 h 6856863"/>
              <a:gd name="connsiteX3" fmla="*/ 6690886 w 7129106"/>
              <a:gd name="connsiteY3" fmla="*/ 6090228 h 6856863"/>
              <a:gd name="connsiteX4" fmla="*/ 7129106 w 7129106"/>
              <a:gd name="connsiteY4" fmla="*/ 6856863 h 6856863"/>
              <a:gd name="connsiteX5" fmla="*/ 0 w 7129106"/>
              <a:gd name="connsiteY5" fmla="*/ 6856863 h 685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9106" h="6856863">
                <a:moveTo>
                  <a:pt x="0" y="0"/>
                </a:moveTo>
                <a:lnTo>
                  <a:pt x="3209604" y="0"/>
                </a:lnTo>
                <a:lnTo>
                  <a:pt x="3558287" y="609993"/>
                </a:lnTo>
                <a:cubicBezTo>
                  <a:pt x="4455658" y="2179873"/>
                  <a:pt x="5492618" y="3993955"/>
                  <a:pt x="6690886" y="6090228"/>
                </a:cubicBezTo>
                <a:lnTo>
                  <a:pt x="7129106" y="6856863"/>
                </a:lnTo>
                <a:lnTo>
                  <a:pt x="0" y="68568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2" name="Freeform 21"/>
          <p:cNvSpPr/>
          <p:nvPr userDrawn="1"/>
        </p:nvSpPr>
        <p:spPr>
          <a:xfrm>
            <a:off x="2329501" y="1138"/>
            <a:ext cx="6451269" cy="4361032"/>
          </a:xfrm>
          <a:custGeom>
            <a:avLst/>
            <a:gdLst>
              <a:gd name="connsiteX0" fmla="*/ 0 w 4833070"/>
              <a:gd name="connsiteY0" fmla="*/ 0 h 3267136"/>
              <a:gd name="connsiteX1" fmla="*/ 3038614 w 4833070"/>
              <a:gd name="connsiteY1" fmla="*/ 0 h 3267136"/>
              <a:gd name="connsiteX2" fmla="*/ 3060482 w 4833070"/>
              <a:gd name="connsiteY2" fmla="*/ 38256 h 3267136"/>
              <a:gd name="connsiteX3" fmla="*/ 4822384 w 4833070"/>
              <a:gd name="connsiteY3" fmla="*/ 3120565 h 3267136"/>
              <a:gd name="connsiteX4" fmla="*/ 4730117 w 4833070"/>
              <a:gd name="connsiteY4" fmla="*/ 3267136 h 3267136"/>
              <a:gd name="connsiteX5" fmla="*/ 1948944 w 4833070"/>
              <a:gd name="connsiteY5" fmla="*/ 3267136 h 3267136"/>
              <a:gd name="connsiteX6" fmla="*/ 1803954 w 4833070"/>
              <a:gd name="connsiteY6" fmla="*/ 3147215 h 32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33070" h="3267136">
                <a:moveTo>
                  <a:pt x="0" y="0"/>
                </a:moveTo>
                <a:lnTo>
                  <a:pt x="3038614" y="0"/>
                </a:lnTo>
                <a:lnTo>
                  <a:pt x="3060482" y="38256"/>
                </a:lnTo>
                <a:cubicBezTo>
                  <a:pt x="4822384" y="3120565"/>
                  <a:pt x="4822384" y="3120565"/>
                  <a:pt x="4822384" y="3120565"/>
                </a:cubicBezTo>
                <a:cubicBezTo>
                  <a:pt x="4861926" y="3213838"/>
                  <a:pt x="4782841" y="3267136"/>
                  <a:pt x="4730117" y="3267136"/>
                </a:cubicBezTo>
                <a:cubicBezTo>
                  <a:pt x="1948944" y="3267136"/>
                  <a:pt x="1948944" y="3267136"/>
                  <a:pt x="1948944" y="3267136"/>
                </a:cubicBezTo>
                <a:cubicBezTo>
                  <a:pt x="1896220" y="3267136"/>
                  <a:pt x="1856677" y="3240487"/>
                  <a:pt x="1803954" y="3147215"/>
                </a:cubicBezTo>
                <a:close/>
              </a:path>
            </a:pathLst>
          </a:custGeom>
          <a:gradFill>
            <a:gsLst>
              <a:gs pos="48000">
                <a:schemeClr val="accent3">
                  <a:lumMod val="75000"/>
                  <a:alpha val="85000"/>
                </a:schemeClr>
              </a:gs>
              <a:gs pos="0">
                <a:schemeClr val="accent1">
                  <a:alpha val="85000"/>
                </a:schemeClr>
              </a:gs>
              <a:gs pos="100000">
                <a:srgbClr val="00A9E0">
                  <a:alpha val="86000"/>
                </a:srgbClr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31" name="Rectangle 30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34" name="Freeform 33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37" name="TextBox 36">
            <a:hlinkClick r:id="rId4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  <p:sp>
        <p:nvSpPr>
          <p:cNvPr id="6" name="Title 1"/>
          <p:cNvSpPr>
            <a:spLocks noGrp="1"/>
          </p:cNvSpPr>
          <p:nvPr userDrawn="1">
            <p:ph type="title"/>
          </p:nvPr>
        </p:nvSpPr>
        <p:spPr>
          <a:xfrm>
            <a:off x="347472" y="2370400"/>
            <a:ext cx="3195828" cy="123444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8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7929"/>
          <a:stretch/>
        </p:blipFill>
        <p:spPr bwMode="auto">
          <a:xfrm flipH="1">
            <a:off x="-16043" y="-1"/>
            <a:ext cx="9160041" cy="6864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25"/>
          <p:cNvSpPr/>
          <p:nvPr userDrawn="1"/>
        </p:nvSpPr>
        <p:spPr>
          <a:xfrm>
            <a:off x="0" y="1138"/>
            <a:ext cx="7129106" cy="6856863"/>
          </a:xfrm>
          <a:custGeom>
            <a:avLst/>
            <a:gdLst>
              <a:gd name="connsiteX0" fmla="*/ 0 w 7129106"/>
              <a:gd name="connsiteY0" fmla="*/ 0 h 6856863"/>
              <a:gd name="connsiteX1" fmla="*/ 3209604 w 7129106"/>
              <a:gd name="connsiteY1" fmla="*/ 0 h 6856863"/>
              <a:gd name="connsiteX2" fmla="*/ 3558287 w 7129106"/>
              <a:gd name="connsiteY2" fmla="*/ 609993 h 6856863"/>
              <a:gd name="connsiteX3" fmla="*/ 6690886 w 7129106"/>
              <a:gd name="connsiteY3" fmla="*/ 6090228 h 6856863"/>
              <a:gd name="connsiteX4" fmla="*/ 7129106 w 7129106"/>
              <a:gd name="connsiteY4" fmla="*/ 6856863 h 6856863"/>
              <a:gd name="connsiteX5" fmla="*/ 0 w 7129106"/>
              <a:gd name="connsiteY5" fmla="*/ 6856863 h 685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9106" h="6856863">
                <a:moveTo>
                  <a:pt x="0" y="0"/>
                </a:moveTo>
                <a:lnTo>
                  <a:pt x="3209604" y="0"/>
                </a:lnTo>
                <a:lnTo>
                  <a:pt x="3558287" y="609993"/>
                </a:lnTo>
                <a:cubicBezTo>
                  <a:pt x="4455658" y="2179873"/>
                  <a:pt x="5492618" y="3993955"/>
                  <a:pt x="6690886" y="6090228"/>
                </a:cubicBezTo>
                <a:lnTo>
                  <a:pt x="7129106" y="6856863"/>
                </a:lnTo>
                <a:lnTo>
                  <a:pt x="0" y="68568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7" name="Freeform 26"/>
          <p:cNvSpPr/>
          <p:nvPr userDrawn="1"/>
        </p:nvSpPr>
        <p:spPr>
          <a:xfrm>
            <a:off x="2329501" y="1138"/>
            <a:ext cx="6451269" cy="4361032"/>
          </a:xfrm>
          <a:custGeom>
            <a:avLst/>
            <a:gdLst>
              <a:gd name="connsiteX0" fmla="*/ 0 w 4833070"/>
              <a:gd name="connsiteY0" fmla="*/ 0 h 3267136"/>
              <a:gd name="connsiteX1" fmla="*/ 3038614 w 4833070"/>
              <a:gd name="connsiteY1" fmla="*/ 0 h 3267136"/>
              <a:gd name="connsiteX2" fmla="*/ 3060482 w 4833070"/>
              <a:gd name="connsiteY2" fmla="*/ 38256 h 3267136"/>
              <a:gd name="connsiteX3" fmla="*/ 4822384 w 4833070"/>
              <a:gd name="connsiteY3" fmla="*/ 3120565 h 3267136"/>
              <a:gd name="connsiteX4" fmla="*/ 4730117 w 4833070"/>
              <a:gd name="connsiteY4" fmla="*/ 3267136 h 3267136"/>
              <a:gd name="connsiteX5" fmla="*/ 1948944 w 4833070"/>
              <a:gd name="connsiteY5" fmla="*/ 3267136 h 3267136"/>
              <a:gd name="connsiteX6" fmla="*/ 1803954 w 4833070"/>
              <a:gd name="connsiteY6" fmla="*/ 3147215 h 32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33070" h="3267136">
                <a:moveTo>
                  <a:pt x="0" y="0"/>
                </a:moveTo>
                <a:lnTo>
                  <a:pt x="3038614" y="0"/>
                </a:lnTo>
                <a:lnTo>
                  <a:pt x="3060482" y="38256"/>
                </a:lnTo>
                <a:cubicBezTo>
                  <a:pt x="4822384" y="3120565"/>
                  <a:pt x="4822384" y="3120565"/>
                  <a:pt x="4822384" y="3120565"/>
                </a:cubicBezTo>
                <a:cubicBezTo>
                  <a:pt x="4861926" y="3213838"/>
                  <a:pt x="4782841" y="3267136"/>
                  <a:pt x="4730117" y="3267136"/>
                </a:cubicBezTo>
                <a:cubicBezTo>
                  <a:pt x="1948944" y="3267136"/>
                  <a:pt x="1948944" y="3267136"/>
                  <a:pt x="1948944" y="3267136"/>
                </a:cubicBezTo>
                <a:cubicBezTo>
                  <a:pt x="1896220" y="3267136"/>
                  <a:pt x="1856677" y="3240487"/>
                  <a:pt x="1803954" y="3147215"/>
                </a:cubicBezTo>
                <a:close/>
              </a:path>
            </a:pathLst>
          </a:custGeom>
          <a:gradFill>
            <a:gsLst>
              <a:gs pos="48000">
                <a:schemeClr val="accent3">
                  <a:lumMod val="75000"/>
                  <a:alpha val="85000"/>
                </a:schemeClr>
              </a:gs>
              <a:gs pos="0">
                <a:schemeClr val="accent1">
                  <a:alpha val="85000"/>
                </a:schemeClr>
              </a:gs>
              <a:gs pos="100000">
                <a:srgbClr val="00A9E0">
                  <a:alpha val="86000"/>
                </a:srgbClr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29" name="Rectangle 28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32" name="Freeform 31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35" name="TextBox 34">
            <a:hlinkClick r:id="rId4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  <p:sp>
        <p:nvSpPr>
          <p:cNvPr id="6" name="Title 1"/>
          <p:cNvSpPr>
            <a:spLocks noGrp="1"/>
          </p:cNvSpPr>
          <p:nvPr userDrawn="1">
            <p:ph type="title"/>
          </p:nvPr>
        </p:nvSpPr>
        <p:spPr>
          <a:xfrm>
            <a:off x="347472" y="2370400"/>
            <a:ext cx="3195828" cy="123444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08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40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 userDrawn="1"/>
        </p:nvSpPr>
        <p:spPr>
          <a:xfrm>
            <a:off x="802106" y="0"/>
            <a:ext cx="8341895" cy="6397494"/>
          </a:xfrm>
          <a:custGeom>
            <a:avLst/>
            <a:gdLst>
              <a:gd name="connsiteX0" fmla="*/ 0 w 8341895"/>
              <a:gd name="connsiteY0" fmla="*/ 0 h 6397494"/>
              <a:gd name="connsiteX1" fmla="*/ 6018993 w 8341895"/>
              <a:gd name="connsiteY1" fmla="*/ 0 h 6397494"/>
              <a:gd name="connsiteX2" fmla="*/ 8341895 w 8341895"/>
              <a:gd name="connsiteY2" fmla="*/ 4068344 h 6397494"/>
              <a:gd name="connsiteX3" fmla="*/ 8341895 w 8341895"/>
              <a:gd name="connsiteY3" fmla="*/ 6397494 h 6397494"/>
              <a:gd name="connsiteX4" fmla="*/ 3652777 w 8341895"/>
              <a:gd name="connsiteY4" fmla="*/ 6397494 h 639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1895" h="6397494">
                <a:moveTo>
                  <a:pt x="0" y="0"/>
                </a:moveTo>
                <a:lnTo>
                  <a:pt x="6018993" y="0"/>
                </a:lnTo>
                <a:lnTo>
                  <a:pt x="8341895" y="4068344"/>
                </a:lnTo>
                <a:lnTo>
                  <a:pt x="8341895" y="6397494"/>
                </a:lnTo>
                <a:lnTo>
                  <a:pt x="3652777" y="6397494"/>
                </a:lnTo>
                <a:close/>
              </a:path>
            </a:pathLst>
          </a:custGeom>
          <a:gradFill>
            <a:gsLst>
              <a:gs pos="48000">
                <a:schemeClr val="accent3">
                  <a:lumMod val="75000"/>
                  <a:alpha val="85000"/>
                </a:schemeClr>
              </a:gs>
              <a:gs pos="1000">
                <a:schemeClr val="bg2">
                  <a:alpha val="85000"/>
                </a:schemeClr>
              </a:gs>
              <a:gs pos="100000">
                <a:srgbClr val="00A9E0">
                  <a:alpha val="86000"/>
                </a:srgbClr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429000" y="1586343"/>
            <a:ext cx="4352192" cy="2015496"/>
          </a:xfrm>
          <a:prstGeom prst="rect">
            <a:avLst/>
          </a:prstGeom>
        </p:spPr>
        <p:txBody>
          <a:bodyPr/>
          <a:lstStyle>
            <a:lvl1pPr marL="7938" indent="0">
              <a:spcAft>
                <a:spcPts val="0"/>
              </a:spcAft>
              <a:buFontTx/>
              <a:buNone/>
              <a:defRPr lang="en-GB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938" lvl="0" indent="3175">
              <a:spcBef>
                <a:spcPct val="0"/>
              </a:spcBef>
              <a:buNone/>
            </a:pPr>
            <a:r>
              <a:rPr lang="en-GB"/>
              <a:t>Text Goes Here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22" name="Rectangle 21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31" name="Freeform 30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34" name="TextBox 33">
            <a:hlinkClick r:id="rId4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868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405973"/>
          </a:xfrm>
          <a:prstGeom prst="rect">
            <a:avLst/>
          </a:prstGeom>
        </p:spPr>
      </p:pic>
      <p:sp>
        <p:nvSpPr>
          <p:cNvPr id="18" name="Freeform 17"/>
          <p:cNvSpPr/>
          <p:nvPr userDrawn="1"/>
        </p:nvSpPr>
        <p:spPr>
          <a:xfrm>
            <a:off x="802106" y="0"/>
            <a:ext cx="8341895" cy="6397494"/>
          </a:xfrm>
          <a:custGeom>
            <a:avLst/>
            <a:gdLst>
              <a:gd name="connsiteX0" fmla="*/ 0 w 8341895"/>
              <a:gd name="connsiteY0" fmla="*/ 0 h 6397494"/>
              <a:gd name="connsiteX1" fmla="*/ 6018993 w 8341895"/>
              <a:gd name="connsiteY1" fmla="*/ 0 h 6397494"/>
              <a:gd name="connsiteX2" fmla="*/ 8341895 w 8341895"/>
              <a:gd name="connsiteY2" fmla="*/ 4068344 h 6397494"/>
              <a:gd name="connsiteX3" fmla="*/ 8341895 w 8341895"/>
              <a:gd name="connsiteY3" fmla="*/ 6397494 h 6397494"/>
              <a:gd name="connsiteX4" fmla="*/ 3652777 w 8341895"/>
              <a:gd name="connsiteY4" fmla="*/ 6397494 h 639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1895" h="6397494">
                <a:moveTo>
                  <a:pt x="0" y="0"/>
                </a:moveTo>
                <a:lnTo>
                  <a:pt x="6018993" y="0"/>
                </a:lnTo>
                <a:lnTo>
                  <a:pt x="8341895" y="4068344"/>
                </a:lnTo>
                <a:lnTo>
                  <a:pt x="8341895" y="6397494"/>
                </a:lnTo>
                <a:lnTo>
                  <a:pt x="3652777" y="6397494"/>
                </a:lnTo>
                <a:close/>
              </a:path>
            </a:pathLst>
          </a:custGeom>
          <a:gradFill>
            <a:gsLst>
              <a:gs pos="48000">
                <a:schemeClr val="accent3">
                  <a:lumMod val="75000"/>
                  <a:alpha val="85000"/>
                </a:schemeClr>
              </a:gs>
              <a:gs pos="1000">
                <a:schemeClr val="bg2">
                  <a:alpha val="85000"/>
                </a:schemeClr>
              </a:gs>
              <a:gs pos="100000">
                <a:srgbClr val="00A9E0">
                  <a:alpha val="86000"/>
                </a:srgbClr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429000" y="1586343"/>
            <a:ext cx="4352192" cy="2015496"/>
          </a:xfrm>
          <a:prstGeom prst="rect">
            <a:avLst/>
          </a:prstGeom>
        </p:spPr>
        <p:txBody>
          <a:bodyPr/>
          <a:lstStyle>
            <a:lvl1pPr marL="7938" indent="0">
              <a:spcAft>
                <a:spcPts val="0"/>
              </a:spcAft>
              <a:buFontTx/>
              <a:buNone/>
              <a:defRPr lang="en-GB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938" lvl="0" indent="3175">
              <a:spcBef>
                <a:spcPct val="0"/>
              </a:spcBef>
              <a:buNone/>
            </a:pPr>
            <a:r>
              <a:rPr lang="en-GB"/>
              <a:t>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20" name="Rectangle 19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23" name="Freeform 22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32" name="TextBox 31">
            <a:hlinkClick r:id="rId4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</p:spTree>
    <p:extLst>
      <p:ext uri="{BB962C8B-B14F-4D97-AF65-F5344CB8AC3E}">
        <p14:creationId xmlns:p14="http://schemas.microsoft.com/office/powerpoint/2010/main" val="905786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43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8" name="Freeform 17"/>
          <p:cNvSpPr/>
          <p:nvPr userDrawn="1"/>
        </p:nvSpPr>
        <p:spPr>
          <a:xfrm>
            <a:off x="802106" y="0"/>
            <a:ext cx="8341895" cy="6397494"/>
          </a:xfrm>
          <a:custGeom>
            <a:avLst/>
            <a:gdLst>
              <a:gd name="connsiteX0" fmla="*/ 0 w 8341895"/>
              <a:gd name="connsiteY0" fmla="*/ 0 h 6397494"/>
              <a:gd name="connsiteX1" fmla="*/ 6018993 w 8341895"/>
              <a:gd name="connsiteY1" fmla="*/ 0 h 6397494"/>
              <a:gd name="connsiteX2" fmla="*/ 8341895 w 8341895"/>
              <a:gd name="connsiteY2" fmla="*/ 4068344 h 6397494"/>
              <a:gd name="connsiteX3" fmla="*/ 8341895 w 8341895"/>
              <a:gd name="connsiteY3" fmla="*/ 6397494 h 6397494"/>
              <a:gd name="connsiteX4" fmla="*/ 3652777 w 8341895"/>
              <a:gd name="connsiteY4" fmla="*/ 6397494 h 639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1895" h="6397494">
                <a:moveTo>
                  <a:pt x="0" y="0"/>
                </a:moveTo>
                <a:lnTo>
                  <a:pt x="6018993" y="0"/>
                </a:lnTo>
                <a:lnTo>
                  <a:pt x="8341895" y="4068344"/>
                </a:lnTo>
                <a:lnTo>
                  <a:pt x="8341895" y="6397494"/>
                </a:lnTo>
                <a:lnTo>
                  <a:pt x="3652777" y="6397494"/>
                </a:lnTo>
                <a:close/>
              </a:path>
            </a:pathLst>
          </a:custGeom>
          <a:gradFill>
            <a:gsLst>
              <a:gs pos="48000">
                <a:schemeClr val="accent3">
                  <a:lumMod val="75000"/>
                  <a:alpha val="85000"/>
                </a:schemeClr>
              </a:gs>
              <a:gs pos="1000">
                <a:schemeClr val="bg2">
                  <a:alpha val="85000"/>
                </a:schemeClr>
              </a:gs>
              <a:gs pos="100000">
                <a:srgbClr val="00A9E0">
                  <a:alpha val="86000"/>
                </a:srgbClr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20" name="Rectangle 19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23" name="Freeform 22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32" name="TextBox 31">
            <a:hlinkClick r:id="rId4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429000" y="1586343"/>
            <a:ext cx="4352192" cy="2015496"/>
          </a:xfrm>
          <a:prstGeom prst="rect">
            <a:avLst/>
          </a:prstGeom>
        </p:spPr>
        <p:txBody>
          <a:bodyPr/>
          <a:lstStyle>
            <a:lvl1pPr marL="7938" indent="0">
              <a:spcAft>
                <a:spcPts val="0"/>
              </a:spcAft>
              <a:buFontTx/>
              <a:buNone/>
              <a:defRPr lang="en-GB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938" lvl="0" indent="3175">
              <a:spcBef>
                <a:spcPct val="0"/>
              </a:spcBef>
              <a:buNone/>
            </a:pPr>
            <a:r>
              <a:rPr lang="en-GB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798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hyperlink" Target="http://www.viavisolutions.com/" TargetMode="Externa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7364" y="6377813"/>
            <a:ext cx="9151365" cy="497120"/>
            <a:chOff x="-7364" y="4770660"/>
            <a:chExt cx="6961385" cy="378156"/>
          </a:xfrm>
        </p:grpSpPr>
        <p:sp>
          <p:nvSpPr>
            <p:cNvPr id="27" name="Rectangle 26"/>
            <p:cNvSpPr/>
            <p:nvPr/>
          </p:nvSpPr>
          <p:spPr>
            <a:xfrm>
              <a:off x="-3681" y="4770660"/>
              <a:ext cx="6957702" cy="372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-7364" y="4770660"/>
              <a:ext cx="1604614" cy="378156"/>
            </a:xfrm>
            <a:custGeom>
              <a:avLst/>
              <a:gdLst>
                <a:gd name="connsiteX0" fmla="*/ 0 w 1636512"/>
                <a:gd name="connsiteY0" fmla="*/ 0 h 467328"/>
                <a:gd name="connsiteX1" fmla="*/ 1371504 w 1636512"/>
                <a:gd name="connsiteY1" fmla="*/ 0 h 467328"/>
                <a:gd name="connsiteX2" fmla="*/ 1636512 w 1636512"/>
                <a:gd name="connsiteY2" fmla="*/ 467328 h 467328"/>
                <a:gd name="connsiteX3" fmla="*/ 0 w 1636512"/>
                <a:gd name="connsiteY3" fmla="*/ 467328 h 467328"/>
                <a:gd name="connsiteX0" fmla="*/ 0 w 1604614"/>
                <a:gd name="connsiteY0" fmla="*/ 0 h 473991"/>
                <a:gd name="connsiteX1" fmla="*/ 1371504 w 1604614"/>
                <a:gd name="connsiteY1" fmla="*/ 0 h 473991"/>
                <a:gd name="connsiteX2" fmla="*/ 1604614 w 1604614"/>
                <a:gd name="connsiteY2" fmla="*/ 473991 h 473991"/>
                <a:gd name="connsiteX3" fmla="*/ 0 w 1604614"/>
                <a:gd name="connsiteY3" fmla="*/ 467328 h 473991"/>
                <a:gd name="connsiteX4" fmla="*/ 0 w 1604614"/>
                <a:gd name="connsiteY4" fmla="*/ 0 h 47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614" h="473991">
                  <a:moveTo>
                    <a:pt x="0" y="0"/>
                  </a:moveTo>
                  <a:lnTo>
                    <a:pt x="1371504" y="0"/>
                  </a:lnTo>
                  <a:lnTo>
                    <a:pt x="1604614" y="473991"/>
                  </a:lnTo>
                  <a:lnTo>
                    <a:pt x="0" y="46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5" y="4819047"/>
              <a:ext cx="841248" cy="276065"/>
            </a:xfrm>
            <a:prstGeom prst="rect">
              <a:avLst/>
            </a:prstGeom>
          </p:spPr>
        </p:pic>
        <p:sp>
          <p:nvSpPr>
            <p:cNvPr id="30" name="Freeform 29"/>
            <p:cNvSpPr/>
            <p:nvPr userDrawn="1"/>
          </p:nvSpPr>
          <p:spPr>
            <a:xfrm>
              <a:off x="1287284" y="4770660"/>
              <a:ext cx="372472" cy="251790"/>
            </a:xfrm>
            <a:custGeom>
              <a:avLst/>
              <a:gdLst>
                <a:gd name="connsiteX0" fmla="*/ 0 w 4833070"/>
                <a:gd name="connsiteY0" fmla="*/ 0 h 3267136"/>
                <a:gd name="connsiteX1" fmla="*/ 3038614 w 4833070"/>
                <a:gd name="connsiteY1" fmla="*/ 0 h 3267136"/>
                <a:gd name="connsiteX2" fmla="*/ 3060482 w 4833070"/>
                <a:gd name="connsiteY2" fmla="*/ 38256 h 3267136"/>
                <a:gd name="connsiteX3" fmla="*/ 4822384 w 4833070"/>
                <a:gd name="connsiteY3" fmla="*/ 3120565 h 3267136"/>
                <a:gd name="connsiteX4" fmla="*/ 4730117 w 4833070"/>
                <a:gd name="connsiteY4" fmla="*/ 3267136 h 3267136"/>
                <a:gd name="connsiteX5" fmla="*/ 1948944 w 4833070"/>
                <a:gd name="connsiteY5" fmla="*/ 3267136 h 3267136"/>
                <a:gd name="connsiteX6" fmla="*/ 1803954 w 4833070"/>
                <a:gd name="connsiteY6" fmla="*/ 3147215 h 326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3070" h="3267136">
                  <a:moveTo>
                    <a:pt x="0" y="0"/>
                  </a:moveTo>
                  <a:lnTo>
                    <a:pt x="3038614" y="0"/>
                  </a:lnTo>
                  <a:lnTo>
                    <a:pt x="3060482" y="38256"/>
                  </a:lnTo>
                  <a:cubicBezTo>
                    <a:pt x="4822384" y="3120565"/>
                    <a:pt x="4822384" y="3120565"/>
                    <a:pt x="4822384" y="3120565"/>
                  </a:cubicBezTo>
                  <a:cubicBezTo>
                    <a:pt x="4861926" y="3213838"/>
                    <a:pt x="4782841" y="3267136"/>
                    <a:pt x="4730117" y="3267136"/>
                  </a:cubicBezTo>
                  <a:cubicBezTo>
                    <a:pt x="1948944" y="3267136"/>
                    <a:pt x="1948944" y="3267136"/>
                    <a:pt x="1948944" y="3267136"/>
                  </a:cubicBezTo>
                  <a:cubicBezTo>
                    <a:pt x="1896220" y="3267136"/>
                    <a:pt x="1856677" y="3240487"/>
                    <a:pt x="1803954" y="31472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21719"/>
            <a:ext cx="8458200" cy="68452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04899"/>
            <a:ext cx="8458200" cy="500653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8285231" y="6472776"/>
            <a:ext cx="515877" cy="277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algn="r">
              <a:defRPr sz="1200">
                <a:solidFill>
                  <a:srgbClr val="3D0064"/>
                </a:solidFill>
              </a:defRPr>
            </a:lvl1pPr>
          </a:lstStyle>
          <a:p>
            <a:pPr lvl="0"/>
            <a:fld id="{510F167E-D98C-DA4B-8A87-8A99C0A00B88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endParaRPr lang="en-US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Footer Placeholder 2"/>
          <p:cNvSpPr txBox="1">
            <a:spLocks/>
          </p:cNvSpPr>
          <p:nvPr userDrawn="1"/>
        </p:nvSpPr>
        <p:spPr>
          <a:xfrm>
            <a:off x="5575949" y="6428187"/>
            <a:ext cx="2995697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800">
                <a:solidFill>
                  <a:schemeClr val="tx1">
                    <a:lumMod val="65000"/>
                    <a:lumOff val="35000"/>
                  </a:schemeClr>
                </a:solidFill>
              </a:rPr>
              <a:t>© 2017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 Viavi Solutions Inc.</a:t>
            </a:r>
          </a:p>
        </p:txBody>
      </p:sp>
      <p:sp>
        <p:nvSpPr>
          <p:cNvPr id="12" name="TextBox 11">
            <a:hlinkClick r:id="rId39"/>
          </p:cNvPr>
          <p:cNvSpPr txBox="1"/>
          <p:nvPr userDrawn="1"/>
        </p:nvSpPr>
        <p:spPr>
          <a:xfrm>
            <a:off x="2443684" y="6503555"/>
            <a:ext cx="424927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www.viavisolutions.com</a:t>
            </a:r>
          </a:p>
        </p:txBody>
      </p:sp>
    </p:spTree>
    <p:extLst>
      <p:ext uri="{BB962C8B-B14F-4D97-AF65-F5344CB8AC3E}">
        <p14:creationId xmlns:p14="http://schemas.microsoft.com/office/powerpoint/2010/main" val="409449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3" r:id="rId2"/>
    <p:sldLayoutId id="2147483732" r:id="rId3"/>
    <p:sldLayoutId id="2147483665" r:id="rId4"/>
    <p:sldLayoutId id="2147483692" r:id="rId5"/>
    <p:sldLayoutId id="2147483785" r:id="rId6"/>
    <p:sldLayoutId id="2147483669" r:id="rId7"/>
    <p:sldLayoutId id="2147483670" r:id="rId8"/>
    <p:sldLayoutId id="2147483671" r:id="rId9"/>
    <p:sldLayoutId id="2147483683" r:id="rId10"/>
    <p:sldLayoutId id="2147483672" r:id="rId11"/>
    <p:sldLayoutId id="2147483673" r:id="rId12"/>
    <p:sldLayoutId id="2147483674" r:id="rId13"/>
    <p:sldLayoutId id="2147483675" r:id="rId14"/>
    <p:sldLayoutId id="2147483650" r:id="rId15"/>
    <p:sldLayoutId id="2147483652" r:id="rId16"/>
    <p:sldLayoutId id="2147483710" r:id="rId17"/>
    <p:sldLayoutId id="2147483740" r:id="rId18"/>
    <p:sldLayoutId id="2147483741" r:id="rId19"/>
    <p:sldLayoutId id="2147483654" r:id="rId20"/>
    <p:sldLayoutId id="2147483655" r:id="rId21"/>
    <p:sldLayoutId id="2147483714" r:id="rId22"/>
    <p:sldLayoutId id="2147483724" r:id="rId23"/>
    <p:sldLayoutId id="2147483725" r:id="rId24"/>
    <p:sldLayoutId id="2147483737" r:id="rId25"/>
    <p:sldLayoutId id="2147483729" r:id="rId26"/>
    <p:sldLayoutId id="2147483738" r:id="rId27"/>
    <p:sldLayoutId id="2147483735" r:id="rId28"/>
    <p:sldLayoutId id="2147483788" r:id="rId29"/>
    <p:sldLayoutId id="2147483713" r:id="rId30"/>
    <p:sldLayoutId id="2147483676" r:id="rId31"/>
    <p:sldLayoutId id="2147483709" r:id="rId32"/>
    <p:sldLayoutId id="2147483736" r:id="rId33"/>
    <p:sldLayoutId id="2147483780" r:id="rId34"/>
    <p:sldLayoutId id="2147483663" r:id="rId35"/>
    <p:sldLayoutId id="2147483787" r:id="rId36"/>
  </p:sldLayoutIdLst>
  <p:hf sldNum="0" hdr="0" ftr="0" dt="0"/>
  <p:txStyles>
    <p:titleStyle>
      <a:lvl1pPr algn="l" defTabSz="457178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457178" rtl="0" eaLnBrk="1" latinLnBrk="0" hangingPunct="1">
        <a:spcBef>
          <a:spcPts val="0"/>
        </a:spcBef>
        <a:spcAft>
          <a:spcPts val="600"/>
        </a:spcAft>
        <a:buClrTx/>
        <a:buSzPct val="80000"/>
        <a:buFont typeface="Arial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457178" indent="-165092" algn="l" defTabSz="457178" rtl="0" eaLnBrk="1" latinLnBrk="0" hangingPunct="1">
        <a:spcBef>
          <a:spcPts val="0"/>
        </a:spcBef>
        <a:spcAft>
          <a:spcPts val="600"/>
        </a:spcAft>
        <a:buClrTx/>
        <a:buSzPct val="80000"/>
        <a:buFont typeface="Arial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741326" indent="-171442" algn="l" defTabSz="457178" rtl="0" eaLnBrk="1" latinLnBrk="0" hangingPunct="1">
        <a:spcBef>
          <a:spcPts val="0"/>
        </a:spcBef>
        <a:spcAft>
          <a:spcPts val="600"/>
        </a:spcAft>
        <a:buClrTx/>
        <a:buSzPct val="80000"/>
        <a:buFont typeface="Arial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031823" indent="-173030" algn="l" defTabSz="457178" rtl="0" eaLnBrk="1" latinLnBrk="0" hangingPunct="1">
        <a:spcBef>
          <a:spcPts val="0"/>
        </a:spcBef>
        <a:spcAft>
          <a:spcPts val="600"/>
        </a:spcAft>
        <a:buClrTx/>
        <a:buSzPct val="80000"/>
        <a:buFont typeface="Arial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315973" indent="-173030" algn="l" defTabSz="457178" rtl="0" eaLnBrk="1" latinLnBrk="0" hangingPunct="1">
        <a:spcBef>
          <a:spcPts val="0"/>
        </a:spcBef>
        <a:spcAft>
          <a:spcPts val="600"/>
        </a:spcAft>
        <a:buClrTx/>
        <a:buSzPct val="80000"/>
        <a:buFont typeface="Arial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 userDrawn="1">
          <p15:clr>
            <a:srgbClr val="F26B43"/>
          </p15:clr>
        </p15:guide>
        <p15:guide id="2" pos="2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11" Type="http://schemas.microsoft.com/office/2007/relationships/hdphoto" Target="../media/hdphoto1.wdp"/><Relationship Id="rId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 / RF Test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DEC 2019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AISG</a:t>
            </a:r>
          </a:p>
        </p:txBody>
      </p:sp>
    </p:spTree>
    <p:extLst>
      <p:ext uri="{BB962C8B-B14F-4D97-AF65-F5344CB8AC3E}">
        <p14:creationId xmlns:p14="http://schemas.microsoft.com/office/powerpoint/2010/main" val="1119837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br>
              <a:rPr lang="en-US" dirty="0"/>
            </a:br>
            <a:endParaRPr 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Toast / </a:t>
            </a:r>
            <a:r>
              <a:rPr lang="en-US" dirty="0" err="1"/>
              <a:t>Persistive</a:t>
            </a:r>
            <a:r>
              <a:rPr lang="en-US" dirty="0"/>
              <a:t> message</a:t>
            </a:r>
          </a:p>
          <a:p>
            <a:pPr lvl="1"/>
            <a:r>
              <a:rPr lang="en-US" sz="1400" dirty="0"/>
              <a:t>Toast (e.g. Invalid Input/operation) – (1)</a:t>
            </a:r>
          </a:p>
          <a:p>
            <a:pPr lvl="1"/>
            <a:r>
              <a:rPr lang="en-US" sz="1400" dirty="0" err="1"/>
              <a:t>Persistive</a:t>
            </a:r>
            <a:r>
              <a:rPr lang="en-US" sz="1400" dirty="0"/>
              <a:t> (e.g. Guide to induce user action) – (2)</a:t>
            </a:r>
          </a:p>
          <a:p>
            <a:pPr lvl="1"/>
            <a:endParaRPr lang="en-US" dirty="0"/>
          </a:p>
        </p:txBody>
      </p:sp>
      <p:pic>
        <p:nvPicPr>
          <p:cNvPr id="4" name="그림 3" descr="main_massage.png">
            <a:extLst>
              <a:ext uri="{FF2B5EF4-FFF2-40B4-BE49-F238E27FC236}">
                <a16:creationId xmlns:a16="http://schemas.microsoft.com/office/drawing/2014/main" id="{00000000-0008-0000-0800-00000D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62" y="2517985"/>
            <a:ext cx="4939686" cy="308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그룹 16"/>
          <p:cNvGrpSpPr/>
          <p:nvPr/>
        </p:nvGrpSpPr>
        <p:grpSpPr>
          <a:xfrm>
            <a:off x="4045596" y="5485791"/>
            <a:ext cx="537410" cy="625643"/>
            <a:chOff x="3226052" y="6102296"/>
            <a:chExt cx="606789" cy="66746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6052" y="6102296"/>
              <a:ext cx="606789" cy="667468"/>
            </a:xfrm>
            <a:prstGeom prst="rect">
              <a:avLst/>
            </a:prstGeom>
          </p:spPr>
        </p:pic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3558704" y="6458625"/>
              <a:ext cx="134064" cy="13781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1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sp>
        <p:nvSpPr>
          <p:cNvPr id="30" name="곱하기 기호 29">
            <a:extLst>
              <a:ext uri="{FF2B5EF4-FFF2-40B4-BE49-F238E27FC236}">
                <a16:creationId xmlns:a16="http://schemas.microsoft.com/office/drawing/2014/main" id="{CB91732B-B6AD-4EA5-A381-4B5E6F6D8DE3}"/>
              </a:ext>
            </a:extLst>
          </p:cNvPr>
          <p:cNvSpPr/>
          <p:nvPr/>
        </p:nvSpPr>
        <p:spPr>
          <a:xfrm>
            <a:off x="4929729" y="3850015"/>
            <a:ext cx="1207565" cy="478953"/>
          </a:xfrm>
          <a:prstGeom prst="mathMultiply">
            <a:avLst>
              <a:gd name="adj1" fmla="val 6602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A7A771A-3F0C-4253-A02A-4CADB0E2C100}"/>
              </a:ext>
            </a:extLst>
          </p:cNvPr>
          <p:cNvGrpSpPr/>
          <p:nvPr/>
        </p:nvGrpSpPr>
        <p:grpSpPr>
          <a:xfrm>
            <a:off x="6001424" y="5414605"/>
            <a:ext cx="676405" cy="693251"/>
            <a:chOff x="7043596" y="2232849"/>
            <a:chExt cx="1343025" cy="1343025"/>
          </a:xfrm>
        </p:grpSpPr>
        <p:pic>
          <p:nvPicPr>
            <p:cNvPr id="32" name="그림 31" descr="C:\Users\shi59075\Documents\받은 파일\1490799549_one_finger_tap_gestureworks.png">
              <a:extLst>
                <a:ext uri="{FF2B5EF4-FFF2-40B4-BE49-F238E27FC236}">
                  <a16:creationId xmlns:a16="http://schemas.microsoft.com/office/drawing/2014/main" id="{712500EE-D066-41D6-A3CA-D16572DABEB8}"/>
                </a:ext>
              </a:extLst>
            </p:cNvPr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90C5B9B-30E5-4079-946A-7382355F9B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2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81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17536" y="857250"/>
            <a:ext cx="1438656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AISG?</a:t>
            </a:r>
            <a:br>
              <a:rPr lang="en-US" dirty="0"/>
            </a:br>
            <a:r>
              <a:rPr lang="en-US" sz="18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UI/UX composition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Framework (1)</a:t>
            </a:r>
          </a:p>
          <a:p>
            <a:pPr lvl="2"/>
            <a:r>
              <a:rPr lang="en-US" dirty="0"/>
              <a:t>Basic frame for app.</a:t>
            </a:r>
          </a:p>
          <a:p>
            <a:pPr lvl="2"/>
            <a:r>
              <a:rPr lang="en-US" dirty="0"/>
              <a:t>Menu, file manage, marker</a:t>
            </a:r>
          </a:p>
          <a:p>
            <a:pPr lvl="2"/>
            <a:r>
              <a:rPr lang="en-US" dirty="0"/>
              <a:t>Various tools, etc.</a:t>
            </a:r>
          </a:p>
          <a:p>
            <a:pPr marL="292086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Measurement applications (2)</a:t>
            </a:r>
          </a:p>
          <a:p>
            <a:pPr lvl="2"/>
            <a:r>
              <a:rPr lang="en-US" dirty="0"/>
              <a:t>Spectrum, </a:t>
            </a:r>
            <a:r>
              <a:rPr lang="en-US" dirty="0" err="1"/>
              <a:t>RtSA</a:t>
            </a:r>
            <a:endParaRPr lang="en-US" dirty="0"/>
          </a:p>
          <a:p>
            <a:pPr lvl="2"/>
            <a:r>
              <a:rPr lang="en-US" dirty="0"/>
              <a:t>IA, CS, LTE, 5GNR</a:t>
            </a:r>
          </a:p>
          <a:p>
            <a:pPr lvl="2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004" y="2518922"/>
            <a:ext cx="3408226" cy="227351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4571999" y="2396456"/>
            <a:ext cx="3707481" cy="461763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7" name="직사각형 6"/>
          <p:cNvSpPr/>
          <p:nvPr/>
        </p:nvSpPr>
        <p:spPr>
          <a:xfrm>
            <a:off x="4571999" y="4653523"/>
            <a:ext cx="3707482" cy="261378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8" name="직사각형 7"/>
          <p:cNvSpPr/>
          <p:nvPr/>
        </p:nvSpPr>
        <p:spPr>
          <a:xfrm>
            <a:off x="7929648" y="2858219"/>
            <a:ext cx="349832" cy="1795304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9" name="직사각형 8"/>
          <p:cNvSpPr/>
          <p:nvPr/>
        </p:nvSpPr>
        <p:spPr>
          <a:xfrm>
            <a:off x="4571999" y="2881591"/>
            <a:ext cx="3324226" cy="1744384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7989115" y="2482396"/>
            <a:ext cx="642239" cy="751645"/>
            <a:chOff x="3226052" y="6102296"/>
            <a:chExt cx="606789" cy="66746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6052" y="6102296"/>
              <a:ext cx="606789" cy="667468"/>
            </a:xfrm>
            <a:prstGeom prst="rect">
              <a:avLst/>
            </a:prstGeom>
          </p:spPr>
        </p:pic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3558704" y="6458625"/>
              <a:ext cx="134064" cy="13781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1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765789" y="3741299"/>
            <a:ext cx="642239" cy="751645"/>
            <a:chOff x="3226052" y="6102296"/>
            <a:chExt cx="606789" cy="6674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6052" y="6102296"/>
              <a:ext cx="606789" cy="667468"/>
            </a:xfrm>
            <a:prstGeom prst="rect">
              <a:avLst/>
            </a:prstGeom>
          </p:spPr>
        </p:pic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3558704" y="6458625"/>
              <a:ext cx="134064" cy="13781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2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203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995438" algn="l"/>
              </a:tabLst>
            </a:pPr>
            <a:r>
              <a:rPr lang="ko-KR" altLang="en-US" dirty="0"/>
              <a:t>표준 동향</a:t>
            </a:r>
            <a:br>
              <a:rPr lang="en-US" dirty="0"/>
            </a:br>
            <a:r>
              <a:rPr lang="en-US" sz="1800" b="0" dirty="0">
                <a:solidFill>
                  <a:schemeClr val="bg1">
                    <a:lumMod val="50000"/>
                  </a:schemeClr>
                </a:solidFill>
              </a:rPr>
              <a:t>AISG1.1, AISG2.0, AISG2.1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199" y="1329413"/>
            <a:ext cx="4098988" cy="2600820"/>
          </a:xfrm>
          <a:prstGeom prst="rect">
            <a:avLst/>
          </a:prstGeom>
        </p:spPr>
      </p:pic>
      <p:sp>
        <p:nvSpPr>
          <p:cNvPr id="7" name="사각형: 둥근 모서리 6"/>
          <p:cNvSpPr/>
          <p:nvPr/>
        </p:nvSpPr>
        <p:spPr>
          <a:xfrm>
            <a:off x="3648354" y="1478730"/>
            <a:ext cx="4174833" cy="2451504"/>
          </a:xfrm>
          <a:prstGeom prst="roundRect">
            <a:avLst>
              <a:gd name="adj" fmla="val 4189"/>
            </a:avLst>
          </a:prstGeom>
          <a:noFill/>
          <a:ln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3648355" y="1238418"/>
            <a:ext cx="4174832" cy="240312"/>
          </a:xfrm>
          <a:prstGeom prst="roundRect">
            <a:avLst/>
          </a:prstGeom>
          <a:solidFill>
            <a:srgbClr val="262626">
              <a:alpha val="25098"/>
            </a:srgbClr>
          </a:solidFill>
          <a:ln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550" y="1189297"/>
            <a:ext cx="1486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Platform  Area</a:t>
            </a:r>
            <a:endParaRPr lang="en-US" altLang="ko-KR" sz="1000" dirty="0"/>
          </a:p>
        </p:txBody>
      </p:sp>
      <p:cxnSp>
        <p:nvCxnSpPr>
          <p:cNvPr id="10" name="직선 화살표 연결선 9"/>
          <p:cNvCxnSpPr>
            <a:cxnSpLocks/>
            <a:stCxn id="9" idx="3"/>
            <a:endCxn id="8" idx="1"/>
          </p:cNvCxnSpPr>
          <p:nvPr/>
        </p:nvCxnSpPr>
        <p:spPr>
          <a:xfrm>
            <a:off x="2217726" y="1358574"/>
            <a:ext cx="1430629" cy="0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1550" y="2450566"/>
            <a:ext cx="24400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Allocated to Solution SW</a:t>
            </a:r>
          </a:p>
          <a:p>
            <a:r>
              <a:rPr lang="en-US" sz="1100" dirty="0"/>
              <a:t>after launching Solution SW</a:t>
            </a:r>
            <a:endParaRPr lang="en-US" altLang="ko-KR" sz="1100" dirty="0"/>
          </a:p>
        </p:txBody>
      </p:sp>
      <p:cxnSp>
        <p:nvCxnSpPr>
          <p:cNvPr id="26" name="직선 화살표 연결선 25"/>
          <p:cNvCxnSpPr>
            <a:cxnSpLocks/>
            <a:stCxn id="11" idx="3"/>
            <a:endCxn id="7" idx="1"/>
          </p:cNvCxnSpPr>
          <p:nvPr/>
        </p:nvCxnSpPr>
        <p:spPr>
          <a:xfrm>
            <a:off x="3171642" y="2704482"/>
            <a:ext cx="476712" cy="0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81272"/>
              </p:ext>
            </p:extLst>
          </p:nvPr>
        </p:nvGraphicFramePr>
        <p:xfrm>
          <a:off x="924340" y="4010164"/>
          <a:ext cx="7042024" cy="2341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689">
                  <a:extLst>
                    <a:ext uri="{9D8B030D-6E8A-4147-A177-3AD203B41FA5}">
                      <a16:colId xmlns:a16="http://schemas.microsoft.com/office/drawing/2014/main" val="4065770353"/>
                    </a:ext>
                  </a:extLst>
                </a:gridCol>
                <a:gridCol w="4498335">
                  <a:extLst>
                    <a:ext uri="{9D8B030D-6E8A-4147-A177-3AD203B41FA5}">
                      <a16:colId xmlns:a16="http://schemas.microsoft.com/office/drawing/2014/main" val="1636198358"/>
                    </a:ext>
                  </a:extLst>
                </a:gridCol>
              </a:tblGrid>
              <a:tr h="29264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68539"/>
                  </a:ext>
                </a:extLst>
              </a:tr>
              <a:tr h="292647">
                <a:tc>
                  <a:txBody>
                    <a:bodyPr/>
                    <a:lstStyle/>
                    <a:p>
                      <a:r>
                        <a:rPr lang="en-US" sz="1200"/>
                        <a:t>Platform bar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Platform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590995"/>
                  </a:ext>
                </a:extLst>
              </a:tr>
              <a:tr h="292647">
                <a:tc>
                  <a:txBody>
                    <a:bodyPr/>
                    <a:lstStyle/>
                    <a:p>
                      <a:r>
                        <a:rPr lang="en-US" sz="1200" dirty="0"/>
                        <a:t>Measurement Tab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measurement (title / information / result), multiple </a:t>
                      </a:r>
                      <a:r>
                        <a:rPr lang="en-US" sz="1200"/>
                        <a:t>taps support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362549"/>
                  </a:ext>
                </a:extLst>
              </a:tr>
              <a:tr h="292647">
                <a:tc>
                  <a:txBody>
                    <a:bodyPr/>
                    <a:lstStyle/>
                    <a:p>
                      <a:r>
                        <a:rPr lang="en-US" sz="1200" dirty="0"/>
                        <a:t>   - Measurement Title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Identify &amp; change current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814958"/>
                  </a:ext>
                </a:extLst>
              </a:tr>
              <a:tr h="292647">
                <a:tc>
                  <a:txBody>
                    <a:bodyPr/>
                    <a:lstStyle/>
                    <a:p>
                      <a:r>
                        <a:rPr lang="en-US" sz="1200" dirty="0"/>
                        <a:t>   - Measurement Configuration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Identify &amp; change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566939"/>
                  </a:ext>
                </a:extLst>
              </a:tr>
              <a:tr h="292647">
                <a:tc>
                  <a:txBody>
                    <a:bodyPr/>
                    <a:lstStyle/>
                    <a:p>
                      <a:r>
                        <a:rPr lang="en-US" sz="1200" dirty="0"/>
                        <a:t>   - Measurement Result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Test result &amp;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270570"/>
                  </a:ext>
                </a:extLst>
              </a:tr>
              <a:tr h="292647">
                <a:tc>
                  <a:txBody>
                    <a:bodyPr/>
                    <a:lstStyle/>
                    <a:p>
                      <a:r>
                        <a:rPr lang="en-US" sz="1200" dirty="0"/>
                        <a:t>Side Bar 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Menu, hot keys, help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189946"/>
                  </a:ext>
                </a:extLst>
              </a:tr>
              <a:tr h="292647">
                <a:tc>
                  <a:txBody>
                    <a:bodyPr/>
                    <a:lstStyle/>
                    <a:p>
                      <a:pPr marL="0" marR="0" lvl="0" indent="0" algn="l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Message 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Messages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545781"/>
                  </a:ext>
                </a:extLst>
              </a:tr>
            </a:tbl>
          </a:graphicData>
        </a:graphic>
      </p:graphicFrame>
      <p:sp>
        <p:nvSpPr>
          <p:cNvPr id="33" name="타원 32"/>
          <p:cNvSpPr/>
          <p:nvPr/>
        </p:nvSpPr>
        <p:spPr>
          <a:xfrm>
            <a:off x="6108138" y="1270202"/>
            <a:ext cx="200526" cy="176743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34" name="타원 33"/>
          <p:cNvSpPr/>
          <p:nvPr/>
        </p:nvSpPr>
        <p:spPr>
          <a:xfrm>
            <a:off x="4829207" y="1422142"/>
            <a:ext cx="200526" cy="176743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35" name="타원 34"/>
          <p:cNvSpPr/>
          <p:nvPr/>
        </p:nvSpPr>
        <p:spPr>
          <a:xfrm>
            <a:off x="5269129" y="1535318"/>
            <a:ext cx="200526" cy="176743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36" name="타원 35"/>
          <p:cNvSpPr/>
          <p:nvPr/>
        </p:nvSpPr>
        <p:spPr>
          <a:xfrm>
            <a:off x="5070556" y="1781267"/>
            <a:ext cx="200526" cy="176743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37" name="타원 36"/>
          <p:cNvSpPr/>
          <p:nvPr/>
        </p:nvSpPr>
        <p:spPr>
          <a:xfrm>
            <a:off x="4876274" y="2379289"/>
            <a:ext cx="200526" cy="176743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38" name="타원 37"/>
          <p:cNvSpPr/>
          <p:nvPr/>
        </p:nvSpPr>
        <p:spPr>
          <a:xfrm>
            <a:off x="7443187" y="2784411"/>
            <a:ext cx="200526" cy="176743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39" name="타원 38"/>
          <p:cNvSpPr/>
          <p:nvPr/>
        </p:nvSpPr>
        <p:spPr>
          <a:xfrm>
            <a:off x="4571999" y="3705084"/>
            <a:ext cx="200526" cy="176743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33117" y="866363"/>
            <a:ext cx="4922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FF0000"/>
                </a:solidFill>
              </a:rPr>
              <a:t>CA5000 is A solution </a:t>
            </a:r>
            <a:r>
              <a:rPr lang="en-US" altLang="ko-KR" sz="1600" i="1" dirty="0" err="1">
                <a:solidFill>
                  <a:srgbClr val="FF0000"/>
                </a:solidFill>
              </a:rPr>
              <a:t>sw</a:t>
            </a:r>
            <a:r>
              <a:rPr lang="en-US" altLang="ko-KR" sz="1600" i="1" dirty="0">
                <a:solidFill>
                  <a:srgbClr val="FF0000"/>
                </a:solidFill>
              </a:rPr>
              <a:t> running on advisor platform</a:t>
            </a:r>
          </a:p>
        </p:txBody>
      </p:sp>
    </p:spTree>
    <p:extLst>
      <p:ext uri="{BB962C8B-B14F-4D97-AF65-F5344CB8AC3E}">
        <p14:creationId xmlns:p14="http://schemas.microsoft.com/office/powerpoint/2010/main" val="107789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995438" algn="l"/>
              </a:tabLst>
            </a:pPr>
            <a:r>
              <a:rPr lang="en-US" dirty="0"/>
              <a:t>Use Case</a:t>
            </a:r>
            <a:br>
              <a:rPr lang="en-US" dirty="0"/>
            </a:br>
            <a:r>
              <a:rPr lang="en-US" sz="1800" b="0" dirty="0">
                <a:solidFill>
                  <a:schemeClr val="bg1">
                    <a:lumMod val="50000"/>
                  </a:schemeClr>
                </a:solidFill>
              </a:rPr>
              <a:t>Antenna control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42900" y="1104900"/>
            <a:ext cx="8458200" cy="5006534"/>
          </a:xfrm>
        </p:spPr>
        <p:txBody>
          <a:bodyPr/>
          <a:lstStyle/>
          <a:p>
            <a:r>
              <a:rPr lang="en-US" dirty="0"/>
              <a:t>Tab : Basic unit of measurement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Creation (1) &amp; Change (2) of measurement</a:t>
            </a:r>
          </a:p>
          <a:p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000000-0008-0000-0200-00000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2" y="1508194"/>
            <a:ext cx="7504197" cy="1313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60" y="3318424"/>
            <a:ext cx="4510944" cy="2910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2747846" y="396779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Mode</a:t>
            </a:r>
            <a:endParaRPr lang="en-US" altLang="ko-KR" sz="1200" i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4351" y="4051236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Measurements of Mode</a:t>
            </a:r>
            <a:endParaRPr lang="en-US" altLang="ko-KR" sz="1200" i="1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/>
          <p:cNvCxnSpPr>
            <a:cxnSpLocks/>
          </p:cNvCxnSpPr>
          <p:nvPr/>
        </p:nvCxnSpPr>
        <p:spPr>
          <a:xfrm>
            <a:off x="4939028" y="2725665"/>
            <a:ext cx="0" cy="537092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cxnSpLocks/>
          </p:cNvCxnSpPr>
          <p:nvPr/>
        </p:nvCxnSpPr>
        <p:spPr>
          <a:xfrm flipH="1">
            <a:off x="6867940" y="2468184"/>
            <a:ext cx="905671" cy="794573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745163" y="1843365"/>
            <a:ext cx="475110" cy="161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3" name="사각형: 둥근 모서리 22"/>
          <p:cNvSpPr/>
          <p:nvPr/>
        </p:nvSpPr>
        <p:spPr>
          <a:xfrm>
            <a:off x="576811" y="1653342"/>
            <a:ext cx="7246543" cy="546612"/>
          </a:xfrm>
          <a:prstGeom prst="roundRect">
            <a:avLst>
              <a:gd name="adj" fmla="val 4189"/>
            </a:avLst>
          </a:prstGeom>
          <a:noFill/>
          <a:ln w="190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340834" y="1543491"/>
            <a:ext cx="1107850" cy="1085575"/>
            <a:chOff x="7043596" y="2232849"/>
            <a:chExt cx="1343025" cy="1343025"/>
          </a:xfrm>
        </p:grpSpPr>
        <p:pic>
          <p:nvPicPr>
            <p:cNvPr id="29" name="그림 28" descr="C:\Users\shi59075\Documents\받은 파일\1490799549_one_finger_tap_gestureworks.png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1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76811" y="1736460"/>
            <a:ext cx="1107850" cy="1085575"/>
            <a:chOff x="7043596" y="2232849"/>
            <a:chExt cx="1343025" cy="1343025"/>
          </a:xfrm>
        </p:grpSpPr>
        <p:pic>
          <p:nvPicPr>
            <p:cNvPr id="32" name="그림 31" descr="C:\Users\shi59075\Documents\받은 파일\1490799549_one_finger_tap_gestureworks.png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2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872717" y="1035283"/>
            <a:ext cx="512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Tabs</a:t>
            </a:r>
            <a:endParaRPr lang="en-US" altLang="ko-KR" sz="1200" i="1" dirty="0"/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4020586" y="1300561"/>
            <a:ext cx="0" cy="542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5163796" y="1364382"/>
            <a:ext cx="17884" cy="676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20658" y="1139054"/>
            <a:ext cx="473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Title</a:t>
            </a:r>
            <a:endParaRPr lang="en-US" altLang="ko-KR" sz="1200" i="1" dirty="0"/>
          </a:p>
        </p:txBody>
      </p:sp>
    </p:spTree>
    <p:extLst>
      <p:ext uri="{BB962C8B-B14F-4D97-AF65-F5344CB8AC3E}">
        <p14:creationId xmlns:p14="http://schemas.microsoft.com/office/powerpoint/2010/main" val="326296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</a:t>
            </a:r>
            <a:r>
              <a:rPr lang="ko-KR" altLang="en-US" dirty="0"/>
              <a:t>별 역할</a:t>
            </a:r>
            <a:br>
              <a:rPr lang="en-US" dirty="0"/>
            </a:br>
            <a:r>
              <a:rPr lang="en-US" sz="1800" b="0" dirty="0">
                <a:solidFill>
                  <a:schemeClr val="bg1">
                    <a:lumMod val="50000"/>
                  </a:schemeClr>
                </a:solidFill>
              </a:rPr>
              <a:t>Layer1, Layer2 and Layer7</a:t>
            </a:r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42900" y="1104900"/>
            <a:ext cx="8458200" cy="5006534"/>
          </a:xfrm>
        </p:spPr>
        <p:txBody>
          <a:bodyPr/>
          <a:lstStyle/>
          <a:p>
            <a:r>
              <a:rPr lang="en-US" dirty="0"/>
              <a:t>Configuration group</a:t>
            </a:r>
          </a:p>
          <a:p>
            <a:r>
              <a:rPr lang="en-US" dirty="0"/>
              <a:t>Screen size limitation - Use sliding gesture (1)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Quick access to change configuration (2)</a:t>
            </a:r>
          </a:p>
          <a:p>
            <a:endParaRPr lang="en-US" dirty="0"/>
          </a:p>
        </p:txBody>
      </p:sp>
      <p:pic>
        <p:nvPicPr>
          <p:cNvPr id="8" name="그림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84" y="1972352"/>
            <a:ext cx="5639699" cy="987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in_menu.png">
            <a:extLst>
              <a:ext uri="{FF2B5EF4-FFF2-40B4-BE49-F238E27FC236}">
                <a16:creationId xmlns:a16="http://schemas.microsoft.com/office/drawing/2014/main" id="{00000000-0008-0000-0300-000007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984" y="3720333"/>
            <a:ext cx="3978532" cy="248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그룹 11"/>
          <p:cNvGrpSpPr/>
          <p:nvPr/>
        </p:nvGrpSpPr>
        <p:grpSpPr>
          <a:xfrm>
            <a:off x="4071264" y="3979812"/>
            <a:ext cx="1022104" cy="969177"/>
            <a:chOff x="7043596" y="2232849"/>
            <a:chExt cx="1343025" cy="1343025"/>
          </a:xfrm>
        </p:grpSpPr>
        <p:pic>
          <p:nvPicPr>
            <p:cNvPr id="13" name="그림 12" descr="C:\Users\shi59075\Documents\받은 파일\1490799549_one_finger_tap_gestureworks.png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2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>
            <a:off x="4849334" y="4373392"/>
            <a:ext cx="4880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030404" y="2282914"/>
            <a:ext cx="475110" cy="161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7" name="사각형: 둥근 모서리 16"/>
          <p:cNvSpPr/>
          <p:nvPr/>
        </p:nvSpPr>
        <p:spPr>
          <a:xfrm>
            <a:off x="1901884" y="2412025"/>
            <a:ext cx="5529864" cy="675933"/>
          </a:xfrm>
          <a:prstGeom prst="roundRect">
            <a:avLst>
              <a:gd name="adj" fmla="val 4189"/>
            </a:avLst>
          </a:prstGeom>
          <a:noFill/>
          <a:ln w="190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 rot="709721">
            <a:off x="6289265" y="2514327"/>
            <a:ext cx="952500" cy="952500"/>
            <a:chOff x="342900" y="3330091"/>
            <a:chExt cx="952500" cy="952500"/>
          </a:xfrm>
        </p:grpSpPr>
        <p:pic>
          <p:nvPicPr>
            <p:cNvPr id="10" name="그림 9" descr="C:\Users\shi59075\Documents\받은 파일\1490799516_one_finger_drag_gestureworks.png"/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" y="3330091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타원 10"/>
            <p:cNvSpPr>
              <a:spLocks noChangeAspect="1"/>
            </p:cNvSpPr>
            <p:nvPr/>
          </p:nvSpPr>
          <p:spPr>
            <a:xfrm rot="20890279">
              <a:off x="1015623" y="3925472"/>
              <a:ext cx="165736" cy="16944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1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83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HDLC Basic</a:t>
            </a:r>
            <a:br>
              <a:rPr lang="en-US" dirty="0"/>
            </a:br>
            <a:endParaRPr 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Menu (Popup, 1)</a:t>
            </a:r>
          </a:p>
          <a:p>
            <a:pPr lvl="1"/>
            <a:r>
              <a:rPr lang="en-US" dirty="0"/>
              <a:t>No hard key matched to menu</a:t>
            </a:r>
          </a:p>
          <a:p>
            <a:pPr lvl="1"/>
            <a:r>
              <a:rPr lang="en-US" dirty="0"/>
              <a:t>Maximize result area</a:t>
            </a:r>
          </a:p>
          <a:p>
            <a:pPr lvl="1"/>
            <a:r>
              <a:rPr lang="en-US" dirty="0"/>
              <a:t>Difficult to find a menu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 screen menu (2)</a:t>
            </a:r>
          </a:p>
          <a:p>
            <a:pPr lvl="1"/>
            <a:r>
              <a:rPr lang="en-US" dirty="0"/>
              <a:t>Quick &amp; easy to</a:t>
            </a:r>
            <a:r>
              <a:rPr lang="ko-KR" altLang="en-US" dirty="0"/>
              <a:t> </a:t>
            </a:r>
            <a:r>
              <a:rPr lang="en-US" altLang="ko-KR" dirty="0"/>
              <a:t>find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menu</a:t>
            </a:r>
            <a:endParaRPr lang="en-US" dirty="0"/>
          </a:p>
          <a:p>
            <a:pPr lvl="1"/>
            <a:r>
              <a:rPr lang="en-US" altLang="ko-KR" dirty="0"/>
              <a:t>Batch configuration </a:t>
            </a:r>
          </a:p>
          <a:p>
            <a:pPr lvl="2"/>
            <a:r>
              <a:rPr lang="en-US" dirty="0"/>
              <a:t>Without menu navigation</a:t>
            </a:r>
          </a:p>
        </p:txBody>
      </p:sp>
      <p:pic>
        <p:nvPicPr>
          <p:cNvPr id="4" name="Picture 2" descr="main_menu.png">
            <a:extLst>
              <a:ext uri="{FF2B5EF4-FFF2-40B4-BE49-F238E27FC236}">
                <a16:creationId xmlns:a16="http://schemas.microsoft.com/office/drawing/2014/main" id="{00000000-0008-0000-0500-000012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1096199"/>
            <a:ext cx="3937559" cy="2459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 descr="main_menu_full.png">
            <a:extLst>
              <a:ext uri="{FF2B5EF4-FFF2-40B4-BE49-F238E27FC236}">
                <a16:creationId xmlns:a16="http://schemas.microsoft.com/office/drawing/2014/main" id="{00000000-0008-0000-0500-000004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25" y="3800983"/>
            <a:ext cx="3950639" cy="246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8015960" y="1120885"/>
            <a:ext cx="823702" cy="768381"/>
            <a:chOff x="7043596" y="2232849"/>
            <a:chExt cx="1343025" cy="1343025"/>
          </a:xfrm>
        </p:grpSpPr>
        <p:pic>
          <p:nvPicPr>
            <p:cNvPr id="7" name="그림 6" descr="C:\Users\shi59075\Documents\받은 파일\1490799549_one_finger_tap_gestureworks.png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>
                  <a:solidFill>
                    <a:srgbClr val="FF0000"/>
                  </a:solidFill>
                </a:rPr>
                <a:t>1</a:t>
              </a:r>
              <a:endParaRPr lang="ko-KR" altLang="en-US" sz="105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016136" y="4005107"/>
            <a:ext cx="811803" cy="815546"/>
            <a:chOff x="7043596" y="2232849"/>
            <a:chExt cx="1343025" cy="1343025"/>
          </a:xfrm>
        </p:grpSpPr>
        <p:pic>
          <p:nvPicPr>
            <p:cNvPr id="13" name="그림 12" descr="C:\Users\shi59075\Documents\받은 파일\1490799549_one_finger_tap_gestureworks.png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rgbClr val="FF0000"/>
                  </a:solidFill>
                </a:rPr>
                <a:t>2</a:t>
              </a:r>
              <a:endParaRPr lang="ko-KR" altLang="en-US" sz="900">
                <a:solidFill>
                  <a:srgbClr val="FF0000"/>
                </a:solidFill>
              </a:endParaRPr>
            </a:p>
          </p:txBody>
        </p:sp>
      </p:grpSp>
      <p:sp>
        <p:nvSpPr>
          <p:cNvPr id="17" name="사각형: 둥근 모서리 16"/>
          <p:cNvSpPr/>
          <p:nvPr/>
        </p:nvSpPr>
        <p:spPr>
          <a:xfrm>
            <a:off x="6329680" y="1151226"/>
            <a:ext cx="1779874" cy="2490566"/>
          </a:xfrm>
          <a:prstGeom prst="roundRect">
            <a:avLst>
              <a:gd name="adj" fmla="val 4189"/>
            </a:avLst>
          </a:prstGeom>
          <a:noFill/>
          <a:ln w="190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/>
          <p:cNvSpPr/>
          <p:nvPr/>
        </p:nvSpPr>
        <p:spPr>
          <a:xfrm>
            <a:off x="4267062" y="4056665"/>
            <a:ext cx="3852192" cy="2213960"/>
          </a:xfrm>
          <a:prstGeom prst="roundRect">
            <a:avLst>
              <a:gd name="adj" fmla="val 4189"/>
            </a:avLst>
          </a:prstGeom>
          <a:noFill/>
          <a:ln w="190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705" y="2420259"/>
            <a:ext cx="833350" cy="9054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직선 화살표 연결선 14"/>
          <p:cNvCxnSpPr>
            <a:cxnSpLocks/>
          </p:cNvCxnSpPr>
          <p:nvPr/>
        </p:nvCxnSpPr>
        <p:spPr>
          <a:xfrm>
            <a:off x="8506914" y="1900989"/>
            <a:ext cx="274133" cy="785741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0436" y="5042917"/>
            <a:ext cx="36872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FF0000"/>
                </a:solidFill>
              </a:rPr>
              <a:t>Three ways to configure measurement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i="1" dirty="0">
                <a:solidFill>
                  <a:srgbClr val="FF0000"/>
                </a:solidFill>
              </a:rPr>
              <a:t>Touch configuration 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i="1" dirty="0">
                <a:solidFill>
                  <a:srgbClr val="FF0000"/>
                </a:solidFill>
              </a:rPr>
              <a:t>Touch Menu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i="1" dirty="0">
                <a:solidFill>
                  <a:srgbClr val="FF0000"/>
                </a:solidFill>
              </a:rPr>
              <a:t>Touch Full screen menu</a:t>
            </a:r>
          </a:p>
        </p:txBody>
      </p:sp>
      <p:cxnSp>
        <p:nvCxnSpPr>
          <p:cNvPr id="23" name="직선 화살표 연결선 22"/>
          <p:cNvCxnSpPr>
            <a:cxnSpLocks/>
          </p:cNvCxnSpPr>
          <p:nvPr/>
        </p:nvCxnSpPr>
        <p:spPr>
          <a:xfrm flipV="1">
            <a:off x="8445300" y="3048419"/>
            <a:ext cx="335747" cy="118361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92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</a:t>
            </a:r>
            <a:br>
              <a:rPr lang="en-US" dirty="0"/>
            </a:br>
            <a:endParaRPr 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Touch Gesture support</a:t>
            </a:r>
          </a:p>
          <a:p>
            <a:pPr lvl="1"/>
            <a:r>
              <a:rPr lang="en-US" dirty="0"/>
              <a:t>Center frequency change (1)</a:t>
            </a:r>
          </a:p>
          <a:p>
            <a:pPr lvl="1"/>
            <a:r>
              <a:rPr lang="en-US" dirty="0"/>
              <a:t>Reference level change (2)</a:t>
            </a:r>
          </a:p>
          <a:p>
            <a:pPr lvl="1"/>
            <a:r>
              <a:rPr lang="en-US" dirty="0"/>
              <a:t>Span Change (3)</a:t>
            </a:r>
          </a:p>
          <a:p>
            <a:pPr lvl="1"/>
            <a:r>
              <a:rPr lang="en-US" dirty="0"/>
              <a:t>Quick change Center/Span frequency (4, 5)</a:t>
            </a:r>
          </a:p>
        </p:txBody>
      </p:sp>
      <p:pic>
        <p:nvPicPr>
          <p:cNvPr id="14" name="Picture 3" descr="main_outdoor.png">
            <a:extLst>
              <a:ext uri="{FF2B5EF4-FFF2-40B4-BE49-F238E27FC236}">
                <a16:creationId xmlns:a16="http://schemas.microsoft.com/office/drawing/2014/main" id="{00000000-0008-0000-0400-000006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91" y="2866887"/>
            <a:ext cx="4981180" cy="3113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그룹 14"/>
          <p:cNvGrpSpPr/>
          <p:nvPr/>
        </p:nvGrpSpPr>
        <p:grpSpPr>
          <a:xfrm rot="709721">
            <a:off x="2795227" y="3815170"/>
            <a:ext cx="952500" cy="952500"/>
            <a:chOff x="342900" y="3330091"/>
            <a:chExt cx="952500" cy="952500"/>
          </a:xfrm>
        </p:grpSpPr>
        <p:pic>
          <p:nvPicPr>
            <p:cNvPr id="16" name="그림 15" descr="C:\Users\shi59075\Documents\받은 파일\1490799516_one_finger_drag_gestureworks.png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" y="3330091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타원 16"/>
            <p:cNvSpPr>
              <a:spLocks noChangeAspect="1"/>
            </p:cNvSpPr>
            <p:nvPr/>
          </p:nvSpPr>
          <p:spPr>
            <a:xfrm rot="20890279">
              <a:off x="1015623" y="3925472"/>
              <a:ext cx="165736" cy="16944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1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425916" y="3918542"/>
            <a:ext cx="901712" cy="936639"/>
            <a:chOff x="6711361" y="3913683"/>
            <a:chExt cx="901712" cy="936639"/>
          </a:xfrm>
        </p:grpSpPr>
        <p:pic>
          <p:nvPicPr>
            <p:cNvPr id="18" name="그림 17" descr="C:\Users\shi59075\Documents\받은 파일\1490799495_one_finger_scroll_gestureworks.png"/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1361" y="3913683"/>
              <a:ext cx="901712" cy="936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타원 20"/>
            <p:cNvSpPr>
              <a:spLocks noChangeAspect="1"/>
            </p:cNvSpPr>
            <p:nvPr/>
          </p:nvSpPr>
          <p:spPr>
            <a:xfrm>
              <a:off x="7243856" y="4503248"/>
              <a:ext cx="165736" cy="16944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2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100319" y="4998624"/>
            <a:ext cx="1286323" cy="642093"/>
            <a:chOff x="4697852" y="5551443"/>
            <a:chExt cx="1406028" cy="74875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97852" y="5551443"/>
              <a:ext cx="1406028" cy="748752"/>
            </a:xfrm>
            <a:prstGeom prst="rect">
              <a:avLst/>
            </a:prstGeom>
          </p:spPr>
        </p:pic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5302252" y="6001117"/>
              <a:ext cx="201106" cy="2206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3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sp>
        <p:nvSpPr>
          <p:cNvPr id="19" name="사각형: 둥근 모서리 18"/>
          <p:cNvSpPr/>
          <p:nvPr/>
        </p:nvSpPr>
        <p:spPr>
          <a:xfrm>
            <a:off x="2137170" y="3652661"/>
            <a:ext cx="4897120" cy="2252701"/>
          </a:xfrm>
          <a:prstGeom prst="roundRect">
            <a:avLst>
              <a:gd name="adj" fmla="val 4189"/>
            </a:avLst>
          </a:prstGeom>
          <a:noFill/>
          <a:ln w="190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029073" y="5584850"/>
            <a:ext cx="1013386" cy="927600"/>
            <a:chOff x="7043596" y="2232849"/>
            <a:chExt cx="1343025" cy="1343025"/>
          </a:xfrm>
        </p:grpSpPr>
        <p:pic>
          <p:nvPicPr>
            <p:cNvPr id="23" name="그림 22" descr="C:\Users\shi59075\Documents\받은 파일\1490799549_one_finger_tap_gestureworks.png"/>
            <p:cNvPicPr/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 dirty="0">
                  <a:solidFill>
                    <a:srgbClr val="FF0000"/>
                  </a:solidFill>
                </a:rPr>
                <a:t>4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249615" y="5628823"/>
            <a:ext cx="1013386" cy="927600"/>
            <a:chOff x="7043596" y="2232849"/>
            <a:chExt cx="1343025" cy="1343025"/>
          </a:xfrm>
        </p:grpSpPr>
        <p:pic>
          <p:nvPicPr>
            <p:cNvPr id="26" name="그림 25" descr="C:\Users\shi59075\Documents\받은 파일\1490799549_one_finger_tap_gestureworks.png"/>
            <p:cNvPicPr/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타원 26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 dirty="0">
                  <a:solidFill>
                    <a:srgbClr val="FF0000"/>
                  </a:solidFill>
                </a:rPr>
                <a:t>5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02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main_outdoor.png"/>
          <p:cNvPicPr>
            <a:picLocks noChangeAspect="1"/>
          </p:cNvPicPr>
          <p:nvPr/>
        </p:nvPicPr>
        <p:blipFill>
          <a:blip r:embed="rId3"/>
          <a:srcRect l="75163" r="-122"/>
          <a:stretch>
            <a:fillRect/>
          </a:stretch>
        </p:blipFill>
        <p:spPr>
          <a:xfrm>
            <a:off x="4353643" y="1943100"/>
            <a:ext cx="1517417" cy="3804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구동 예</a:t>
            </a:r>
            <a:br>
              <a:rPr lang="en-US" dirty="0"/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SS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BBUe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2900" y="1104900"/>
            <a:ext cx="8458200" cy="5006534"/>
          </a:xfrm>
        </p:spPr>
        <p:txBody>
          <a:bodyPr/>
          <a:lstStyle/>
          <a:p>
            <a:r>
              <a:rPr lang="en-US" dirty="0"/>
              <a:t>Hot keys (1)</a:t>
            </a:r>
          </a:p>
          <a:p>
            <a:pPr lvl="1"/>
            <a:r>
              <a:rPr lang="en-US" dirty="0"/>
              <a:t>Frequently used actions</a:t>
            </a:r>
          </a:p>
          <a:p>
            <a:pPr lvl="2"/>
            <a:r>
              <a:rPr lang="en-US" sz="1600" dirty="0"/>
              <a:t>Suggested actions (Common)</a:t>
            </a:r>
          </a:p>
          <a:p>
            <a:pPr lvl="3"/>
            <a:r>
              <a:rPr lang="en-US" sz="1400" dirty="0"/>
              <a:t>Quick save as screen, trace, …</a:t>
            </a:r>
          </a:p>
          <a:p>
            <a:pPr lvl="3"/>
            <a:r>
              <a:rPr lang="en-US" sz="1400" dirty="0"/>
              <a:t>Quick save all</a:t>
            </a:r>
          </a:p>
          <a:p>
            <a:pPr lvl="3"/>
            <a:r>
              <a:rPr lang="en-US" sz="1400" dirty="0"/>
              <a:t>Hold (run/stop)</a:t>
            </a:r>
          </a:p>
          <a:p>
            <a:pPr lvl="3"/>
            <a:r>
              <a:rPr lang="en-US" sz="1400" dirty="0"/>
              <a:t>Marker / Peak</a:t>
            </a:r>
          </a:p>
          <a:p>
            <a:pPr lvl="3"/>
            <a:r>
              <a:rPr lang="en-US" sz="1400" dirty="0"/>
              <a:t>Save, Load</a:t>
            </a:r>
          </a:p>
          <a:p>
            <a:pPr lvl="3"/>
            <a:r>
              <a:rPr lang="en-US" sz="1400" dirty="0"/>
              <a:t>Preset</a:t>
            </a:r>
          </a:p>
          <a:p>
            <a:pPr lvl="3"/>
            <a:r>
              <a:rPr lang="en-US" sz="1400" dirty="0" err="1"/>
              <a:t>etc</a:t>
            </a:r>
            <a:endParaRPr lang="en-US" sz="14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Customized by user (2)</a:t>
            </a:r>
          </a:p>
          <a:p>
            <a:pPr lvl="2"/>
            <a:endParaRPr 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486011" y="4961691"/>
            <a:ext cx="870925" cy="853573"/>
            <a:chOff x="7043596" y="2232849"/>
            <a:chExt cx="1343025" cy="1343025"/>
          </a:xfrm>
        </p:grpSpPr>
        <p:pic>
          <p:nvPicPr>
            <p:cNvPr id="11" name="그림 10" descr="C:\Users\shi59075\Documents\받은 파일\1490799549_one_finger_tap_gestureworks.png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2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>
            <a:off x="5936795" y="5165557"/>
            <a:ext cx="488068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사각형: 둥근 모서리 14"/>
          <p:cNvSpPr/>
          <p:nvPr/>
        </p:nvSpPr>
        <p:spPr>
          <a:xfrm>
            <a:off x="5486011" y="3038475"/>
            <a:ext cx="481263" cy="166794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grpSp>
        <p:nvGrpSpPr>
          <p:cNvPr id="21" name="그룹 20"/>
          <p:cNvGrpSpPr/>
          <p:nvPr/>
        </p:nvGrpSpPr>
        <p:grpSpPr>
          <a:xfrm>
            <a:off x="5815264" y="4303915"/>
            <a:ext cx="642239" cy="751645"/>
            <a:chOff x="3226052" y="6102296"/>
            <a:chExt cx="606789" cy="66746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6052" y="6102296"/>
              <a:ext cx="606789" cy="667468"/>
            </a:xfrm>
            <a:prstGeom prst="rect">
              <a:avLst/>
            </a:prstGeom>
          </p:spPr>
        </p:pic>
        <p:sp>
          <p:nvSpPr>
            <p:cNvPr id="23" name="타원 22"/>
            <p:cNvSpPr>
              <a:spLocks noChangeAspect="1"/>
            </p:cNvSpPr>
            <p:nvPr/>
          </p:nvSpPr>
          <p:spPr>
            <a:xfrm>
              <a:off x="3558704" y="6458625"/>
              <a:ext cx="134064" cy="13781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1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pic>
        <p:nvPicPr>
          <p:cNvPr id="5" name="그림 4" descr="main_sidebar_edit.png"/>
          <p:cNvPicPr>
            <a:picLocks noChangeAspect="1"/>
          </p:cNvPicPr>
          <p:nvPr/>
        </p:nvPicPr>
        <p:blipFill>
          <a:blip r:embed="rId8"/>
          <a:srcRect l="62199" b="185"/>
          <a:stretch>
            <a:fillRect/>
          </a:stretch>
        </p:blipFill>
        <p:spPr>
          <a:xfrm>
            <a:off x="6519691" y="1943100"/>
            <a:ext cx="2314089" cy="381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EB89AB3C-34FA-45B8-A934-7204FAFA91C2}"/>
              </a:ext>
            </a:extLst>
          </p:cNvPr>
          <p:cNvSpPr/>
          <p:nvPr/>
        </p:nvSpPr>
        <p:spPr>
          <a:xfrm>
            <a:off x="665317" y="4821767"/>
            <a:ext cx="3039695" cy="491359"/>
          </a:xfrm>
          <a:prstGeom prst="mathMultiply">
            <a:avLst>
              <a:gd name="adj1" fmla="val 6602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A007E27A-AD56-48DF-B4F3-E933036079C7}"/>
              </a:ext>
            </a:extLst>
          </p:cNvPr>
          <p:cNvSpPr/>
          <p:nvPr/>
        </p:nvSpPr>
        <p:spPr>
          <a:xfrm>
            <a:off x="7219017" y="3481982"/>
            <a:ext cx="1400214" cy="1188288"/>
          </a:xfrm>
          <a:prstGeom prst="mathMultiply">
            <a:avLst>
              <a:gd name="adj1" fmla="val 6602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925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main_marker_oper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764" y="3249623"/>
            <a:ext cx="4684690" cy="292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main_marker_table.png"/>
          <p:cNvPicPr>
            <a:picLocks noChangeAspect="1"/>
          </p:cNvPicPr>
          <p:nvPr/>
        </p:nvPicPr>
        <p:blipFill>
          <a:blip r:embed="rId4"/>
          <a:srcRect t="39045"/>
          <a:stretch>
            <a:fillRect/>
          </a:stretch>
        </p:blipFill>
        <p:spPr>
          <a:xfrm>
            <a:off x="3925764" y="1138978"/>
            <a:ext cx="4675031" cy="1782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 table On (1)</a:t>
            </a:r>
          </a:p>
          <a:p>
            <a:endParaRPr lang="en-US" dirty="0"/>
          </a:p>
          <a:p>
            <a:r>
              <a:rPr lang="en-US" dirty="0"/>
              <a:t>Marker value change (2)</a:t>
            </a:r>
          </a:p>
          <a:p>
            <a:pPr lvl="1"/>
            <a:r>
              <a:rPr lang="en-US" dirty="0"/>
              <a:t>Sliding for coarse (3)</a:t>
            </a:r>
          </a:p>
          <a:p>
            <a:pPr lvl="1"/>
            <a:r>
              <a:rPr lang="en-US" dirty="0"/>
              <a:t>Arrow key for fine (4)</a:t>
            </a:r>
          </a:p>
          <a:p>
            <a:pPr lvl="1"/>
            <a:r>
              <a:rPr lang="en-US" dirty="0"/>
              <a:t>Manual Input (5)</a:t>
            </a:r>
          </a:p>
          <a:p>
            <a:endParaRPr lang="en-US" dirty="0"/>
          </a:p>
          <a:p>
            <a:r>
              <a:rPr lang="en-US" dirty="0"/>
              <a:t>Peak operation (6)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8357977" y="1661645"/>
            <a:ext cx="676405" cy="693251"/>
            <a:chOff x="7043596" y="2232849"/>
            <a:chExt cx="1343025" cy="1343025"/>
          </a:xfrm>
        </p:grpSpPr>
        <p:pic>
          <p:nvPicPr>
            <p:cNvPr id="15" name="그림 14" descr="C:\Users\shi59075\Documents\받은 파일\1490799549_one_finger_tap_gestureworks.png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1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405311" y="2347928"/>
            <a:ext cx="676405" cy="693251"/>
            <a:chOff x="7043596" y="2232849"/>
            <a:chExt cx="1343025" cy="1343025"/>
          </a:xfrm>
        </p:grpSpPr>
        <p:pic>
          <p:nvPicPr>
            <p:cNvPr id="18" name="그림 17" descr="C:\Users\shi59075\Documents\받은 파일\1490799549_one_finger_tap_gestureworks.png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타원 18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2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709721">
            <a:off x="5918356" y="5579732"/>
            <a:ext cx="683151" cy="638683"/>
            <a:chOff x="342900" y="3330091"/>
            <a:chExt cx="952500" cy="952500"/>
          </a:xfrm>
        </p:grpSpPr>
        <p:pic>
          <p:nvPicPr>
            <p:cNvPr id="21" name="그림 20" descr="C:\Users\shi59075\Documents\받은 파일\1490799516_one_finger_drag_gestureworks.png"/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" y="3330091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타원 21"/>
            <p:cNvSpPr>
              <a:spLocks noChangeAspect="1"/>
            </p:cNvSpPr>
            <p:nvPr/>
          </p:nvSpPr>
          <p:spPr>
            <a:xfrm rot="21101656">
              <a:off x="1015623" y="3925472"/>
              <a:ext cx="165736" cy="169443"/>
            </a:xfrm>
            <a:prstGeom prst="ellipse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3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sp>
        <p:nvSpPr>
          <p:cNvPr id="23" name="사각형: 둥근 모서리 22"/>
          <p:cNvSpPr/>
          <p:nvPr/>
        </p:nvSpPr>
        <p:spPr>
          <a:xfrm>
            <a:off x="3925888" y="5580063"/>
            <a:ext cx="4500809" cy="53498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731" y="4227182"/>
            <a:ext cx="2123617" cy="2054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8" name="그룹 27"/>
          <p:cNvGrpSpPr/>
          <p:nvPr/>
        </p:nvGrpSpPr>
        <p:grpSpPr>
          <a:xfrm>
            <a:off x="4899300" y="5589400"/>
            <a:ext cx="702885" cy="692515"/>
            <a:chOff x="7043596" y="2232849"/>
            <a:chExt cx="1343025" cy="1343025"/>
          </a:xfrm>
        </p:grpSpPr>
        <p:pic>
          <p:nvPicPr>
            <p:cNvPr id="29" name="그림 28" descr="C:\Users\shi59075\Documents\받은 파일\1490799549_one_finger_tap_gestureworks.png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5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32" name="직선 화살표 연결선 31"/>
          <p:cNvCxnSpPr>
            <a:cxnSpLocks/>
            <a:endCxn id="27" idx="6"/>
          </p:cNvCxnSpPr>
          <p:nvPr/>
        </p:nvCxnSpPr>
        <p:spPr>
          <a:xfrm flipH="1" flipV="1">
            <a:off x="3073348" y="5254366"/>
            <a:ext cx="1935756" cy="431906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7882726" y="5836387"/>
            <a:ext cx="539928" cy="564248"/>
            <a:chOff x="3226052" y="6102296"/>
            <a:chExt cx="606789" cy="66746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6052" y="6102296"/>
              <a:ext cx="606789" cy="667468"/>
            </a:xfrm>
            <a:prstGeom prst="rect">
              <a:avLst/>
            </a:prstGeom>
          </p:spPr>
        </p:pic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3558704" y="6458625"/>
              <a:ext cx="105153" cy="108091"/>
            </a:xfrm>
            <a:prstGeom prst="ellipse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6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14940" y="5425585"/>
            <a:ext cx="702885" cy="692515"/>
            <a:chOff x="7043596" y="2232849"/>
            <a:chExt cx="1343025" cy="1343025"/>
          </a:xfrm>
        </p:grpSpPr>
        <p:pic>
          <p:nvPicPr>
            <p:cNvPr id="43" name="그림 42" descr="C:\Users\shi59075\Documents\받은 파일\1490799549_one_finger_tap_gestureworks.png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596" y="2232849"/>
              <a:ext cx="1343025" cy="134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타원 43"/>
            <p:cNvSpPr>
              <a:spLocks noChangeAspect="1"/>
            </p:cNvSpPr>
            <p:nvPr/>
          </p:nvSpPr>
          <p:spPr>
            <a:xfrm>
              <a:off x="7738736" y="3005961"/>
              <a:ext cx="200919" cy="209626"/>
            </a:xfrm>
            <a:prstGeom prst="ellipse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b="1">
                  <a:solidFill>
                    <a:srgbClr val="FF0000"/>
                  </a:solidFill>
                </a:rPr>
                <a:t>4</a:t>
              </a:r>
              <a:endParaRPr lang="ko-KR" altLang="en-US" sz="105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45" name="직선 화살표 연결선 44"/>
          <p:cNvCxnSpPr>
            <a:cxnSpLocks/>
          </p:cNvCxnSpPr>
          <p:nvPr/>
        </p:nvCxnSpPr>
        <p:spPr>
          <a:xfrm flipH="1">
            <a:off x="6946951" y="3050806"/>
            <a:ext cx="2" cy="258631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14293" y="626861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Soft keypad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63863" y="6332034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Slide Bar</a:t>
            </a:r>
          </a:p>
        </p:txBody>
      </p:sp>
      <p:cxnSp>
        <p:nvCxnSpPr>
          <p:cNvPr id="33" name="직선 화살표 연결선 32"/>
          <p:cNvCxnSpPr>
            <a:cxnSpLocks/>
          </p:cNvCxnSpPr>
          <p:nvPr/>
        </p:nvCxnSpPr>
        <p:spPr>
          <a:xfrm flipV="1">
            <a:off x="5616114" y="5637116"/>
            <a:ext cx="446756" cy="69491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223320"/>
      </p:ext>
    </p:extLst>
  </p:cSld>
  <p:clrMapOvr>
    <a:masterClrMapping/>
  </p:clrMapOvr>
</p:sld>
</file>

<file path=ppt/theme/theme1.xml><?xml version="1.0" encoding="utf-8"?>
<a:theme xmlns:a="http://schemas.openxmlformats.org/drawingml/2006/main" name="Viavi_PPT_Template">
  <a:themeElements>
    <a:clrScheme name="Viavi PPT Colors 2016 1">
      <a:dk1>
        <a:srgbClr val="000000"/>
      </a:dk1>
      <a:lt1>
        <a:srgbClr val="FFFFFF"/>
      </a:lt1>
      <a:dk2>
        <a:srgbClr val="000000"/>
      </a:dk2>
      <a:lt2>
        <a:srgbClr val="5D1A8B"/>
      </a:lt2>
      <a:accent1>
        <a:srgbClr val="5D1A8B"/>
      </a:accent1>
      <a:accent2>
        <a:srgbClr val="0040A6"/>
      </a:accent2>
      <a:accent3>
        <a:srgbClr val="1F76C9"/>
      </a:accent3>
      <a:accent4>
        <a:srgbClr val="00AAE0"/>
      </a:accent4>
      <a:accent5>
        <a:srgbClr val="2CB34A"/>
      </a:accent5>
      <a:accent6>
        <a:srgbClr val="595959"/>
      </a:accent6>
      <a:hlink>
        <a:srgbClr val="00A9E0"/>
      </a:hlink>
      <a:folHlink>
        <a:srgbClr val="007BA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476</Words>
  <Application>Microsoft Office PowerPoint</Application>
  <PresentationFormat>화면 슬라이드 쇼(4:3)</PresentationFormat>
  <Paragraphs>147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.AppleSystemUIFont</vt:lpstr>
      <vt:lpstr>CiscoSans ExtraLight</vt:lpstr>
      <vt:lpstr>Arial</vt:lpstr>
      <vt:lpstr>Calibri</vt:lpstr>
      <vt:lpstr>Viavi_PPT_Template</vt:lpstr>
      <vt:lpstr>What is AISG</vt:lpstr>
      <vt:lpstr>What is AISG?  </vt:lpstr>
      <vt:lpstr>표준 동향 AISG1.1, AISG2.0, AISG2.1</vt:lpstr>
      <vt:lpstr>Use Case Antenna control</vt:lpstr>
      <vt:lpstr>Layer별 역할 Layer1, Layer2 and Layer7</vt:lpstr>
      <vt:lpstr>HDLC Basic </vt:lpstr>
      <vt:lpstr>Protocol </vt:lpstr>
      <vt:lpstr>실제 구동 예 SS BBUe</vt:lpstr>
      <vt:lpstr>Application </vt:lpstr>
      <vt:lpstr>Q&amp;A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HetNet UI/UX Framework</dc:title>
  <cp:lastModifiedBy>Sang-Gu Kang</cp:lastModifiedBy>
  <cp:revision>38</cp:revision>
  <dcterms:modified xsi:type="dcterms:W3CDTF">2019-12-11T07:39:14Z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yoo-chul.shin@viavisolutions.com</vt:lpwstr>
  </property>
  <property fmtid="{D5CDD505-2E9C-101B-9397-08002B2CF9AE}" pid="3" name="Jive_VersionGuid">
    <vt:lpwstr>4b0ff525-f620-4639-862e-c63ccd617957</vt:lpwstr>
  </property>
  <property fmtid="{D5CDD505-2E9C-101B-9397-08002B2CF9AE}" pid="4" name="Offisync_UpdateToken">
    <vt:lpwstr>5</vt:lpwstr>
  </property>
  <property fmtid="{D5CDD505-2E9C-101B-9397-08002B2CF9AE}" pid="5" name="Offisync_ServerID">
    <vt:lpwstr>85ac033c-68ff-404e-8863-b24da5829110</vt:lpwstr>
  </property>
  <property fmtid="{D5CDD505-2E9C-101B-9397-08002B2CF9AE}" pid="6" name="Offisync_ProviderInitializationData">
    <vt:lpwstr>https://viavicentral.viavisolutions.com</vt:lpwstr>
  </property>
  <property fmtid="{D5CDD505-2E9C-101B-9397-08002B2CF9AE}" pid="7" name="Offisync_UniqueId">
    <vt:lpwstr>4085</vt:lpwstr>
  </property>
  <property fmtid="{D5CDD505-2E9C-101B-9397-08002B2CF9AE}" pid="8" name="Jive_ModifiedButNotPublished">
    <vt:lpwstr>True</vt:lpwstr>
  </property>
</Properties>
</file>